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theme/themeOverride12.xml" ContentType="application/vnd.openxmlformats-officedocument.themeOverr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Override5.xml" ContentType="application/vnd.openxmlformats-officedocument.themeOverr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Override1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24.xml" ContentType="application/vnd.openxmlformats-officedocument.themeOverr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theme/themeOverride13.xml" ContentType="application/vnd.openxmlformats-officedocument.themeOverr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notesSlides/notesSlide3.xml" ContentType="application/vnd.openxmlformats-officedocument.presentationml.notesSlide+xml"/>
  <Override PartName="/ppt/theme/themeOverride20.xml" ContentType="application/vnd.openxmlformats-officedocument.themeOverr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theme/themeOverride18.xml" ContentType="application/vnd.openxmlformats-officedocument.themeOverride+xml"/>
  <Override PartName="/ppt/theme/themeOverride25.xml" ContentType="application/vnd.openxmlformats-officedocument.themeOverr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ppt/theme/themeOverride23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Override7.xml" ContentType="application/vnd.openxmlformats-officedocument.themeOverride+xml"/>
  <Override PartName="/ppt/theme/themeOverride21.xml" ContentType="application/vnd.openxmlformats-officedocument.themeOverr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Override19.xml" ContentType="application/vnd.openxmlformats-officedocument.themeOverride+xml"/>
  <Override PartName="/ppt/notesSlides/notesSlide9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theme/themeOverride15.xml" ContentType="application/vnd.openxmlformats-officedocument.themeOverride+xml"/>
  <Override PartName="/ppt/theme/themeOverride26.xml" ContentType="application/vnd.openxmlformats-officedocument.themeOverr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heme/themeOverride22.xml" ContentType="application/vnd.openxmlformats-officedocument.themeOverr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16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  <p:sldMasterId id="2147483708" r:id="rId2"/>
    <p:sldMasterId id="2147483712" r:id="rId3"/>
    <p:sldMasterId id="2147483714" r:id="rId4"/>
  </p:sldMasterIdLst>
  <p:notesMasterIdLst>
    <p:notesMasterId r:id="rId84"/>
  </p:notesMasterIdLst>
  <p:handoutMasterIdLst>
    <p:handoutMasterId r:id="rId85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80" r:id="rId19"/>
    <p:sldId id="279" r:id="rId20"/>
    <p:sldId id="278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298" r:id="rId33"/>
    <p:sldId id="299" r:id="rId34"/>
    <p:sldId id="300" r:id="rId35"/>
    <p:sldId id="301" r:id="rId36"/>
    <p:sldId id="302" r:id="rId37"/>
    <p:sldId id="303" r:id="rId38"/>
    <p:sldId id="304" r:id="rId39"/>
    <p:sldId id="305" r:id="rId40"/>
    <p:sldId id="306" r:id="rId41"/>
    <p:sldId id="307" r:id="rId42"/>
    <p:sldId id="308" r:id="rId43"/>
    <p:sldId id="309" r:id="rId44"/>
    <p:sldId id="310" r:id="rId45"/>
    <p:sldId id="311" r:id="rId46"/>
    <p:sldId id="312" r:id="rId47"/>
    <p:sldId id="313" r:id="rId48"/>
    <p:sldId id="314" r:id="rId49"/>
    <p:sldId id="315" r:id="rId50"/>
    <p:sldId id="316" r:id="rId51"/>
    <p:sldId id="317" r:id="rId52"/>
    <p:sldId id="318" r:id="rId53"/>
    <p:sldId id="319" r:id="rId54"/>
    <p:sldId id="320" r:id="rId55"/>
    <p:sldId id="321" r:id="rId56"/>
    <p:sldId id="322" r:id="rId57"/>
    <p:sldId id="324" r:id="rId58"/>
    <p:sldId id="325" r:id="rId59"/>
    <p:sldId id="326" r:id="rId60"/>
    <p:sldId id="327" r:id="rId61"/>
    <p:sldId id="328" r:id="rId62"/>
    <p:sldId id="329" r:id="rId63"/>
    <p:sldId id="330" r:id="rId64"/>
    <p:sldId id="331" r:id="rId65"/>
    <p:sldId id="332" r:id="rId66"/>
    <p:sldId id="333" r:id="rId67"/>
    <p:sldId id="334" r:id="rId68"/>
    <p:sldId id="335" r:id="rId69"/>
    <p:sldId id="336" r:id="rId70"/>
    <p:sldId id="337" r:id="rId71"/>
    <p:sldId id="338" r:id="rId72"/>
    <p:sldId id="339" r:id="rId73"/>
    <p:sldId id="340" r:id="rId74"/>
    <p:sldId id="341" r:id="rId75"/>
    <p:sldId id="342" r:id="rId76"/>
    <p:sldId id="343" r:id="rId77"/>
    <p:sldId id="344" r:id="rId78"/>
    <p:sldId id="345" r:id="rId79"/>
    <p:sldId id="346" r:id="rId80"/>
    <p:sldId id="347" r:id="rId81"/>
    <p:sldId id="348" r:id="rId82"/>
    <p:sldId id="349" r:id="rId83"/>
  </p:sldIdLst>
  <p:sldSz cx="9144000" cy="6858000" type="screen4x3"/>
  <p:notesSz cx="6934200" cy="9220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99"/>
    <a:srgbClr val="FF00FF"/>
    <a:srgbClr val="800000"/>
    <a:srgbClr val="660066"/>
    <a:srgbClr val="FFFF00"/>
    <a:srgbClr val="00CC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7" autoAdjust="0"/>
    <p:restoredTop sz="94679" autoAdjust="0"/>
  </p:normalViewPr>
  <p:slideViewPr>
    <p:cSldViewPr>
      <p:cViewPr varScale="1">
        <p:scale>
          <a:sx n="79" d="100"/>
          <a:sy n="79" d="100"/>
        </p:scale>
        <p:origin x="-149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9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76" Type="http://schemas.openxmlformats.org/officeDocument/2006/relationships/slide" Target="slides/slide72.xml"/><Relationship Id="rId84" Type="http://schemas.openxmlformats.org/officeDocument/2006/relationships/notesMaster" Target="notesMasters/notesMaster1.xml"/><Relationship Id="rId89" Type="http://schemas.openxmlformats.org/officeDocument/2006/relationships/tableStyles" Target="tableStyles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87" Type="http://schemas.openxmlformats.org/officeDocument/2006/relationships/viewProps" Target="viewProp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8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8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C5955A7A-7C55-470F-8537-38CD704C3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1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1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57C9747A-06D0-432A-B411-04C500E1F9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F0E710-96F5-4734-B628-45EAB93742F9}" type="slidenum">
              <a:rPr lang="en-US"/>
              <a:pPr/>
              <a:t>1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CB1F33-E3BC-4E6B-B514-0921DE093970}" type="slidenum">
              <a:rPr lang="en-US"/>
              <a:pPr/>
              <a:t>58</a:t>
            </a:fld>
            <a:endParaRPr 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Cut in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8BBC39-F1B4-4C81-8D3A-75E824C1690A}" type="slidenum">
              <a:rPr lang="en-US"/>
              <a:pPr/>
              <a:t>59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Fold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3A107E-3AE7-499C-8236-8EF252ECBAC8}" type="slidenum">
              <a:rPr lang="en-US"/>
              <a:pPr/>
              <a:t>3</a:t>
            </a:fld>
            <a:endParaRPr lang="en-US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seasoning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398E25-8EBC-4656-9295-9DA1B8C5F120}" type="slidenum">
              <a:rPr lang="en-US"/>
              <a:pPr/>
              <a:t>4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mince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B7CA94-8307-4169-A85A-F15635825D01}" type="slidenum">
              <a:rPr lang="en-US"/>
              <a:pPr/>
              <a:t>5</a:t>
            </a:fld>
            <a:endParaRPr 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creaming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BEDBBC-E4F9-43DF-9C0A-0A600B89C22A}" type="slidenum">
              <a:rPr lang="en-US"/>
              <a:pPr/>
              <a:t>6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Cut in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C91CEC-0D46-4220-BA0B-FFC797BBB215}" type="slidenum">
              <a:rPr lang="en-US"/>
              <a:pPr/>
              <a:t>7</a:t>
            </a:fld>
            <a:endParaRPr 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Fold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C49A26-44EC-4ACC-87EF-6274345116D1}" type="slidenum">
              <a:rPr lang="en-US"/>
              <a:pPr/>
              <a:t>55</a:t>
            </a:fld>
            <a:endParaRPr 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seasoning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964892-C0F5-45A1-81B8-74AF73801ABF}" type="slidenum">
              <a:rPr lang="en-US"/>
              <a:pPr/>
              <a:t>56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mince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26A513-EA3F-41F4-B733-753B68F6203D}" type="slidenum">
              <a:rPr lang="en-US"/>
              <a:pPr/>
              <a:t>57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creaming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75146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5147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C9DF1B-0718-4B35-9AC1-142C8F9C2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4B496-5C50-4FEB-9DE1-D062950E8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03B85-1802-400C-9652-287DC13F8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8229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229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9264741-C6EA-425F-8889-1CA6D85E5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25B7F-5C2D-4204-A505-BA945105B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3E145-9480-4DB7-B397-1E03927FB5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27578-1133-4AF6-8E86-EAE92578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D458F-CFE8-4197-9C32-D0F2C2E96D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62AA7-0E6E-4217-B553-3363F9FC0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26247-3902-4398-9C61-BADA6B6B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83BCC-B85A-4837-972A-AADB89F24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BCD46-3EE0-4A5F-B0D4-5AA95DE9C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1CFF4-5D6D-474E-A2A1-EB5F13BE9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6FFAB-AC83-412D-BFBF-670E34085C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C66BB-4B71-4CF4-9C5D-063463914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90488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0489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6016A5D-E7AD-4A43-B4A9-F8E0EA2DF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3C0E8-17EA-48C5-AF30-E2CA88C69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F0B1C-328A-4E57-AA3F-C346A578E6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1819C-9E05-42CD-8854-4B324B857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CDB27-DE82-4E2A-AFF3-93BDE1188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AD589-6B09-4816-884C-566869683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40B87-7587-41D2-921B-973F96BDBC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A8C72-A33B-4B5F-8817-3E09A1ED7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FB7FC-3FB8-4F18-82EC-09A34BE8F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95860-14B7-4F54-8A55-51BF92440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3FA49-709B-4EE6-B64B-31447A2044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83453-5ABC-4EF7-96FB-F342084FBB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5088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089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CC4F88-6835-4127-8B4B-6B3AE6A27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A7805-C9BA-4545-897C-2BDE1E985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E4DF1-1AC7-4631-8040-224BC5E31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53687-E27C-4ACB-91F7-D9569910AF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AD07B-125E-4E38-9D17-EF260DE91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D298C-EDA9-467B-BAB9-2758876D5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6194E-7956-421E-B350-6E7CE912B1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1BB91-9056-4EF3-B877-7103C047ED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406B0-ABAB-4945-B9FE-9CC53E37D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B86A5-0D20-4B90-84EB-1CE102931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DBF68-1F0A-4C44-8D40-223CE69CD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C6A28-BE7F-49B4-9A22-17621E693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DB5B3-0B7D-42F9-A76C-6EC87E6F2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081E9-5D86-4454-9760-B6E63ED6AD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B1DF7-C623-40BB-B0B7-4B18908394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294AA-7869-4FE4-B5D9-18D7EC0AF5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DCE8A-9BE1-4615-963D-46E9C2429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7408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08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08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08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08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08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08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09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09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09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09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09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09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09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09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09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09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10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10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10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10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10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10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10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10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10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10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11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11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11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11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11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11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11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11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11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7412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412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74122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2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24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5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6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B5E4A8FC-ADDB-451A-B7C7-53CBFC2A5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0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8125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25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25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25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25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25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25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25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25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26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26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26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26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26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26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26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26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26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8126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127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127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127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127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3143E1CF-1CDD-460E-9906-DD3E6EE9D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1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89443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444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445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446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447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448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449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450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451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452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453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454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455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456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457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458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459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460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461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462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463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89464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9465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9466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9467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4F163C1-1F44-43FB-AA8B-7FABCB0DC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89468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2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249859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9860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9861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986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986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986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986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986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498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98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98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CE5DA915-2DAF-4A72-9BD3-98BA7AE14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987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987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3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1.xml"/><Relationship Id="rId18" Type="http://schemas.openxmlformats.org/officeDocument/2006/relationships/slide" Target="slide17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2.xml"/><Relationship Id="rId7" Type="http://schemas.openxmlformats.org/officeDocument/2006/relationships/slide" Target="slide4.xml"/><Relationship Id="rId12" Type="http://schemas.openxmlformats.org/officeDocument/2006/relationships/slide" Target="slide10.xml"/><Relationship Id="rId17" Type="http://schemas.openxmlformats.org/officeDocument/2006/relationships/slide" Target="slide16.xml"/><Relationship Id="rId25" Type="http://schemas.openxmlformats.org/officeDocument/2006/relationships/slide" Target="slide26.xml"/><Relationship Id="rId2" Type="http://schemas.openxmlformats.org/officeDocument/2006/relationships/slide" Target="slide3.xml"/><Relationship Id="rId16" Type="http://schemas.openxmlformats.org/officeDocument/2006/relationships/slide" Target="slide15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11" Type="http://schemas.openxmlformats.org/officeDocument/2006/relationships/slide" Target="slide9.xml"/><Relationship Id="rId24" Type="http://schemas.openxmlformats.org/officeDocument/2006/relationships/slide" Target="slide25.xml"/><Relationship Id="rId5" Type="http://schemas.openxmlformats.org/officeDocument/2006/relationships/slide" Target="slide18.xml"/><Relationship Id="rId15" Type="http://schemas.openxmlformats.org/officeDocument/2006/relationships/slide" Target="slide14.xml"/><Relationship Id="rId23" Type="http://schemas.openxmlformats.org/officeDocument/2006/relationships/slide" Target="slide24.xml"/><Relationship Id="rId10" Type="http://schemas.openxmlformats.org/officeDocument/2006/relationships/slide" Target="slide7.xml"/><Relationship Id="rId19" Type="http://schemas.openxmlformats.org/officeDocument/2006/relationships/slide" Target="slide19.xml"/><Relationship Id="rId4" Type="http://schemas.openxmlformats.org/officeDocument/2006/relationships/slide" Target="slide13.xml"/><Relationship Id="rId9" Type="http://schemas.openxmlformats.org/officeDocument/2006/relationships/slide" Target="slide6.xml"/><Relationship Id="rId14" Type="http://schemas.openxmlformats.org/officeDocument/2006/relationships/slide" Target="slide12.xml"/><Relationship Id="rId22" Type="http://schemas.openxmlformats.org/officeDocument/2006/relationships/slide" Target="slide21.xml"/><Relationship Id="rId27" Type="http://schemas.openxmlformats.org/officeDocument/2006/relationships/slide" Target="slide2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slide" Target="slide35.xml"/><Relationship Id="rId13" Type="http://schemas.openxmlformats.org/officeDocument/2006/relationships/slide" Target="slide40.xml"/><Relationship Id="rId18" Type="http://schemas.openxmlformats.org/officeDocument/2006/relationships/slide" Target="slide45.xml"/><Relationship Id="rId26" Type="http://schemas.openxmlformats.org/officeDocument/2006/relationships/slide" Target="slide53.xml"/><Relationship Id="rId3" Type="http://schemas.openxmlformats.org/officeDocument/2006/relationships/slide" Target="slide30.xml"/><Relationship Id="rId21" Type="http://schemas.openxmlformats.org/officeDocument/2006/relationships/slide" Target="slide48.xml"/><Relationship Id="rId7" Type="http://schemas.openxmlformats.org/officeDocument/2006/relationships/slide" Target="slide34.xml"/><Relationship Id="rId12" Type="http://schemas.openxmlformats.org/officeDocument/2006/relationships/slide" Target="slide39.xml"/><Relationship Id="rId17" Type="http://schemas.openxmlformats.org/officeDocument/2006/relationships/slide" Target="slide44.xml"/><Relationship Id="rId25" Type="http://schemas.openxmlformats.org/officeDocument/2006/relationships/slide" Target="slide52.xml"/><Relationship Id="rId2" Type="http://schemas.openxmlformats.org/officeDocument/2006/relationships/slide" Target="slide29.xml"/><Relationship Id="rId16" Type="http://schemas.openxmlformats.org/officeDocument/2006/relationships/slide" Target="slide43.xml"/><Relationship Id="rId20" Type="http://schemas.openxmlformats.org/officeDocument/2006/relationships/slide" Target="slide47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33.xml"/><Relationship Id="rId11" Type="http://schemas.openxmlformats.org/officeDocument/2006/relationships/slide" Target="slide38.xml"/><Relationship Id="rId24" Type="http://schemas.openxmlformats.org/officeDocument/2006/relationships/slide" Target="slide51.xml"/><Relationship Id="rId5" Type="http://schemas.openxmlformats.org/officeDocument/2006/relationships/slide" Target="slide32.xml"/><Relationship Id="rId15" Type="http://schemas.openxmlformats.org/officeDocument/2006/relationships/slide" Target="slide42.xml"/><Relationship Id="rId23" Type="http://schemas.openxmlformats.org/officeDocument/2006/relationships/slide" Target="slide50.xml"/><Relationship Id="rId10" Type="http://schemas.openxmlformats.org/officeDocument/2006/relationships/slide" Target="slide37.xml"/><Relationship Id="rId19" Type="http://schemas.openxmlformats.org/officeDocument/2006/relationships/slide" Target="slide46.xml"/><Relationship Id="rId4" Type="http://schemas.openxmlformats.org/officeDocument/2006/relationships/slide" Target="slide31.xml"/><Relationship Id="rId9" Type="http://schemas.openxmlformats.org/officeDocument/2006/relationships/slide" Target="slide36.xml"/><Relationship Id="rId14" Type="http://schemas.openxmlformats.org/officeDocument/2006/relationships/slide" Target="slide41.xml"/><Relationship Id="rId22" Type="http://schemas.openxmlformats.org/officeDocument/2006/relationships/slide" Target="slide49.xml"/><Relationship Id="rId27" Type="http://schemas.openxmlformats.org/officeDocument/2006/relationships/slide" Target="slide5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18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18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18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18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18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18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18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slide" Target="slide56.xml"/><Relationship Id="rId13" Type="http://schemas.openxmlformats.org/officeDocument/2006/relationships/slide" Target="slide62.xml"/><Relationship Id="rId18" Type="http://schemas.openxmlformats.org/officeDocument/2006/relationships/slide" Target="slide68.xml"/><Relationship Id="rId26" Type="http://schemas.openxmlformats.org/officeDocument/2006/relationships/slide" Target="slide78.xml"/><Relationship Id="rId3" Type="http://schemas.openxmlformats.org/officeDocument/2006/relationships/slide" Target="slide55.xml"/><Relationship Id="rId21" Type="http://schemas.openxmlformats.org/officeDocument/2006/relationships/slide" Target="slide72.xml"/><Relationship Id="rId7" Type="http://schemas.openxmlformats.org/officeDocument/2006/relationships/slide" Target="slide75.xml"/><Relationship Id="rId12" Type="http://schemas.openxmlformats.org/officeDocument/2006/relationships/slide" Target="slide61.xml"/><Relationship Id="rId17" Type="http://schemas.openxmlformats.org/officeDocument/2006/relationships/slide" Target="slide67.xml"/><Relationship Id="rId25" Type="http://schemas.openxmlformats.org/officeDocument/2006/relationships/slide" Target="slide77.xml"/><Relationship Id="rId2" Type="http://schemas.openxmlformats.org/officeDocument/2006/relationships/slideLayout" Target="../slideLayouts/slideLayout35.xml"/><Relationship Id="rId16" Type="http://schemas.openxmlformats.org/officeDocument/2006/relationships/slide" Target="slide66.xml"/><Relationship Id="rId20" Type="http://schemas.openxmlformats.org/officeDocument/2006/relationships/slide" Target="slide71.xml"/><Relationship Id="rId1" Type="http://schemas.openxmlformats.org/officeDocument/2006/relationships/themeOverride" Target="../theme/themeOverride1.xml"/><Relationship Id="rId6" Type="http://schemas.openxmlformats.org/officeDocument/2006/relationships/slide" Target="slide70.xml"/><Relationship Id="rId11" Type="http://schemas.openxmlformats.org/officeDocument/2006/relationships/slide" Target="slide59.xml"/><Relationship Id="rId24" Type="http://schemas.openxmlformats.org/officeDocument/2006/relationships/slide" Target="slide76.xml"/><Relationship Id="rId5" Type="http://schemas.openxmlformats.org/officeDocument/2006/relationships/slide" Target="slide65.xml"/><Relationship Id="rId15" Type="http://schemas.openxmlformats.org/officeDocument/2006/relationships/slide" Target="slide64.xml"/><Relationship Id="rId23" Type="http://schemas.openxmlformats.org/officeDocument/2006/relationships/slide" Target="slide73.xml"/><Relationship Id="rId10" Type="http://schemas.openxmlformats.org/officeDocument/2006/relationships/slide" Target="slide58.xml"/><Relationship Id="rId19" Type="http://schemas.openxmlformats.org/officeDocument/2006/relationships/slide" Target="slide69.xml"/><Relationship Id="rId4" Type="http://schemas.openxmlformats.org/officeDocument/2006/relationships/slide" Target="slide60.xml"/><Relationship Id="rId9" Type="http://schemas.openxmlformats.org/officeDocument/2006/relationships/slide" Target="slide57.xml"/><Relationship Id="rId14" Type="http://schemas.openxmlformats.org/officeDocument/2006/relationships/slide" Target="slide63.xml"/><Relationship Id="rId22" Type="http://schemas.openxmlformats.org/officeDocument/2006/relationships/slide" Target="slide74.xml"/><Relationship Id="rId27" Type="http://schemas.openxmlformats.org/officeDocument/2006/relationships/slide" Target="slide79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2.xml"/><Relationship Id="rId4" Type="http://schemas.openxmlformats.org/officeDocument/2006/relationships/slide" Target="slide54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3.xml"/><Relationship Id="rId4" Type="http://schemas.openxmlformats.org/officeDocument/2006/relationships/slide" Target="slide54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4.xml"/><Relationship Id="rId4" Type="http://schemas.openxmlformats.org/officeDocument/2006/relationships/slide" Target="slide54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5.xml"/><Relationship Id="rId4" Type="http://schemas.openxmlformats.org/officeDocument/2006/relationships/slide" Target="slide54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6.xml"/><Relationship Id="rId4" Type="http://schemas.openxmlformats.org/officeDocument/2006/relationships/slide" Target="slide5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8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9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10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1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1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13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14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15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17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18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19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20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21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2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slideLayout" Target="../slideLayouts/slideLayout40.xml"/><Relationship Id="rId1" Type="http://schemas.openxmlformats.org/officeDocument/2006/relationships/themeOverride" Target="../theme/themeOverride2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slideLayout" Target="../slideLayouts/slideLayout40.xml"/><Relationship Id="rId1" Type="http://schemas.openxmlformats.org/officeDocument/2006/relationships/themeOverride" Target="../theme/themeOverride24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slideLayout" Target="../slideLayouts/slideLayout40.xml"/><Relationship Id="rId1" Type="http://schemas.openxmlformats.org/officeDocument/2006/relationships/themeOverride" Target="../theme/themeOverride25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slideLayout" Target="../slideLayouts/slideLayout40.xml"/><Relationship Id="rId1" Type="http://schemas.openxmlformats.org/officeDocument/2006/relationships/themeOverride" Target="../theme/themeOverride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10200"/>
            <a:ext cx="64008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hlink"/>
                </a:solidFill>
              </a:rPr>
              <a:t>8</a:t>
            </a:r>
            <a:r>
              <a:rPr lang="en-US" baseline="30000" smtClean="0">
                <a:solidFill>
                  <a:schemeClr val="hlink"/>
                </a:solidFill>
              </a:rPr>
              <a:t>th</a:t>
            </a:r>
            <a:r>
              <a:rPr lang="en-US" smtClean="0">
                <a:solidFill>
                  <a:schemeClr val="hlink"/>
                </a:solidFill>
              </a:rPr>
              <a:t> Grade FACS</a:t>
            </a: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685800" y="1371600"/>
            <a:ext cx="79248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Magneto"/>
              </a:rPr>
              <a:t>Kitchen Safety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2" grpId="0" animBg="1"/>
      <p:bldP spid="2052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81000" y="2057400"/>
            <a:ext cx="82296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6000" dirty="0">
                <a:latin typeface="Arial" charset="0"/>
              </a:rPr>
              <a:t>Gabriel cuts up raw chicken on a wooden cutting board.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0" y="57912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unsafe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0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184"/>
                  </p:tgtEl>
                </p:cond>
              </p:nextCondLst>
            </p:seq>
          </p:childTnLst>
        </p:cTn>
      </p:par>
    </p:tnLst>
    <p:bldLst>
      <p:bldP spid="5018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82296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6000">
                <a:latin typeface="Arial" charset="0"/>
              </a:rPr>
              <a:t>Gerald makes sure his chicken is cooked thoroughly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0" y="57150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safe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2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08"/>
                  </p:tgtEl>
                </p:cond>
              </p:nextCondLst>
            </p:seq>
          </p:childTnLst>
        </p:cTn>
      </p:par>
    </p:tnLst>
    <p:bldLst>
      <p:bldP spid="5120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81000" y="1143000"/>
            <a:ext cx="82296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6000" dirty="0">
                <a:latin typeface="Arial" charset="0"/>
              </a:rPr>
              <a:t>Lori uses one dish to carry the raw chicken to the grill and a second to carry the cooked chicken from the grill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152400" y="58674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safe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22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232"/>
                  </p:tgtEl>
                </p:cond>
              </p:nextCondLst>
            </p:seq>
          </p:childTnLst>
        </p:cTn>
      </p:par>
    </p:tnLst>
    <p:bldLst>
      <p:bldP spid="522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685800"/>
            <a:ext cx="8229600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en-US" sz="3600" dirty="0"/>
              <a:t>All of the following statements are good general safety tips EXCEPT</a:t>
            </a:r>
          </a:p>
          <a:p>
            <a:pPr marL="457200" indent="-457200"/>
            <a:endParaRPr lang="en-US" sz="3600" dirty="0"/>
          </a:p>
          <a:p>
            <a:pPr marL="457200" indent="-457200"/>
            <a:r>
              <a:rPr lang="en-US" sz="3600" dirty="0"/>
              <a:t>A. use a step stool or ladder</a:t>
            </a:r>
          </a:p>
          <a:p>
            <a:pPr marL="457200" indent="-457200"/>
            <a:r>
              <a:rPr lang="en-US" sz="3600" dirty="0"/>
              <a:t>B. unplug the garbage disposal before 	reaching in</a:t>
            </a:r>
          </a:p>
          <a:p>
            <a:pPr marL="457200" indent="-457200"/>
            <a:r>
              <a:rPr lang="en-US" sz="3600" dirty="0"/>
              <a:t>C. close cabinet doors when not in use</a:t>
            </a:r>
          </a:p>
          <a:p>
            <a:pPr marL="457200" indent="-457200"/>
            <a:r>
              <a:rPr lang="en-US" sz="3600" dirty="0"/>
              <a:t>D. let spills dry on the floor so you 	don’t slip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0" y="58674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3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256"/>
                  </p:tgtEl>
                </p:cond>
              </p:nextCondLst>
            </p:seq>
          </p:childTnLst>
        </p:cTn>
      </p:par>
    </p:tnLst>
    <p:bldLst>
      <p:bldP spid="5325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533400"/>
            <a:ext cx="8229600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dirty="0"/>
              <a:t>Do all of the following EXCEPT what when using appliances?</a:t>
            </a:r>
          </a:p>
          <a:p>
            <a:endParaRPr lang="en-US" sz="3600" dirty="0"/>
          </a:p>
          <a:p>
            <a:r>
              <a:rPr lang="en-US" sz="3600" dirty="0"/>
              <a:t>A. rinse food before putting into hot fat</a:t>
            </a:r>
          </a:p>
          <a:p>
            <a:r>
              <a:rPr lang="en-US" sz="3600" dirty="0"/>
              <a:t>B. lift the far side of the pan so the 	steam does not burn you</a:t>
            </a:r>
          </a:p>
          <a:p>
            <a:r>
              <a:rPr lang="en-US" sz="3600" dirty="0"/>
              <a:t>C. turn handles of cooking utensils 	inward on the stove</a:t>
            </a:r>
          </a:p>
          <a:p>
            <a:r>
              <a:rPr lang="en-US" sz="3600" dirty="0"/>
              <a:t>D. unplug small appliances when not in 	use</a:t>
            </a:r>
            <a:endParaRPr lang="en-US" sz="3600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0" y="61722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42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80"/>
                  </p:tgtEl>
                </p:cond>
              </p:nextCondLst>
            </p:seq>
          </p:childTnLst>
        </p:cTn>
      </p:par>
    </p:tnLst>
    <p:bldLst>
      <p:bldP spid="5428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914400" y="0"/>
            <a:ext cx="7924800" cy="613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All the following are good tips to prevent poisoning EXCEPT</a:t>
            </a:r>
          </a:p>
          <a:p>
            <a:endParaRPr lang="en-US" sz="3600" dirty="0"/>
          </a:p>
          <a:p>
            <a:r>
              <a:rPr lang="en-US" sz="3600" dirty="0"/>
              <a:t>A. keep household cleaners where 	children cannot reach them</a:t>
            </a:r>
          </a:p>
          <a:p>
            <a:r>
              <a:rPr lang="en-US" sz="3600" dirty="0"/>
              <a:t>B. do not mix cleaners together</a:t>
            </a:r>
          </a:p>
          <a:p>
            <a:r>
              <a:rPr lang="en-US" sz="3600" dirty="0"/>
              <a:t>C. keep the number for poison control 	on a piece of paper by the 	chemicals</a:t>
            </a:r>
          </a:p>
          <a:p>
            <a:r>
              <a:rPr lang="en-US" sz="3600" dirty="0"/>
              <a:t>D. keep cleaners in their original 	packages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0" y="60960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37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734"/>
                  </p:tgtEl>
                </p:cond>
              </p:nextCondLst>
            </p:seq>
          </p:childTnLst>
        </p:cTn>
      </p:par>
    </p:tnLst>
    <p:bldLst>
      <p:bldP spid="737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457200"/>
            <a:ext cx="8229600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dirty="0"/>
              <a:t>All of the following are good safety tips EXCEPT</a:t>
            </a:r>
          </a:p>
          <a:p>
            <a:endParaRPr lang="en-US" sz="3600" dirty="0"/>
          </a:p>
          <a:p>
            <a:r>
              <a:rPr lang="en-US" sz="3600" dirty="0"/>
              <a:t>A. wash knives separately</a:t>
            </a:r>
          </a:p>
          <a:p>
            <a:r>
              <a:rPr lang="en-US" sz="3600" dirty="0"/>
              <a:t>B. keep knives somewhat dull so you 	won’t get cut</a:t>
            </a:r>
          </a:p>
          <a:p>
            <a:r>
              <a:rPr lang="en-US" sz="3600" dirty="0"/>
              <a:t>C. store knives separately from other 	utensils</a:t>
            </a:r>
          </a:p>
          <a:p>
            <a:r>
              <a:rPr lang="en-US" sz="3600" dirty="0"/>
              <a:t>D. use a cutting board – not your hand 	– when chopping food</a:t>
            </a: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0" y="60960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27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710"/>
                  </p:tgtEl>
                </p:cond>
              </p:nextCondLst>
            </p:seq>
          </p:childTnLst>
        </p:cTn>
      </p:par>
    </p:tnLst>
    <p:bldLst>
      <p:bldP spid="727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81000" y="1295400"/>
            <a:ext cx="822960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dirty="0"/>
              <a:t>All of the following make for good teamwork EXCEPT</a:t>
            </a:r>
          </a:p>
          <a:p>
            <a:endParaRPr lang="en-US" sz="3600" dirty="0"/>
          </a:p>
          <a:p>
            <a:r>
              <a:rPr lang="en-US" sz="3600" dirty="0"/>
              <a:t>A. make a team plan</a:t>
            </a:r>
          </a:p>
          <a:p>
            <a:r>
              <a:rPr lang="en-US" sz="3600" dirty="0"/>
              <a:t>B. do all the tasks in order, one at a 	time</a:t>
            </a:r>
          </a:p>
          <a:p>
            <a:r>
              <a:rPr lang="en-US" sz="3600" dirty="0"/>
              <a:t>C. estimate how long each job will take</a:t>
            </a:r>
          </a:p>
          <a:p>
            <a:r>
              <a:rPr lang="en-US" sz="3600" dirty="0"/>
              <a:t>D. divide the jobs fairly</a:t>
            </a:r>
            <a:endParaRPr lang="en-US" sz="3600" dirty="0">
              <a:latin typeface="Arial" charset="0"/>
            </a:endParaRP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0" y="60960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16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686"/>
                  </p:tgtEl>
                </p:cond>
              </p:nextCondLst>
            </p:seq>
          </p:childTnLst>
        </p:cTn>
      </p:par>
    </p:tnLst>
    <p:bldLst>
      <p:bldP spid="7168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33400" y="1981200"/>
            <a:ext cx="82296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6000" dirty="0">
                <a:latin typeface="Arial" charset="0"/>
              </a:rPr>
              <a:t>Food poisoning is called also called a(n) _______ illness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0" y="58674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FOOD-BORNE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09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902"/>
                  </p:tgtEl>
                </p:cond>
              </p:nextCondLst>
            </p:seq>
          </p:childTnLst>
        </p:cTn>
      </p:par>
    </p:tnLst>
    <p:bldLst>
      <p:bldP spid="8090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1219200"/>
            <a:ext cx="82296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6000" dirty="0">
                <a:latin typeface="Arial" charset="0"/>
              </a:rPr>
              <a:t>Keeping bacteria down to as little as possible, to maintain a clean condition is called ___________?</a:t>
            </a:r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0" y="60960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SANITATION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19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26"/>
                  </p:tgtEl>
                </p:cond>
              </p:nextCondLst>
            </p:seq>
          </p:childTnLst>
        </p:cTn>
      </p:par>
    </p:tnLst>
    <p:bldLst>
      <p:bldP spid="819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457200" y="5334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2133600" y="5334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3810000" y="5334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5486400" y="5334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8"/>
          <p:cNvSpPr>
            <a:spLocks noChangeArrowheads="1"/>
          </p:cNvSpPr>
          <p:nvPr/>
        </p:nvSpPr>
        <p:spPr bwMode="auto">
          <a:xfrm>
            <a:off x="7162800" y="5334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457200" y="17526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7" name="Text Box 3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100</a:t>
            </a: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2133600" y="17526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8" name="Text Box 3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362200" y="18288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100</a:t>
            </a: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3810000" y="17526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09" name="Text Box 37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4038600" y="179705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100</a:t>
            </a:r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5486400" y="17526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0" name="Text Box 38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5715000" y="179705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100</a:t>
            </a:r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7162800" y="17526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1" name="Text Box 39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7391400" y="18288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100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457200" y="26670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2" name="Text Box 40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685800" y="26670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200</a:t>
            </a: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457200" y="35814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3" name="Text Box 41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685800" y="35814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300</a:t>
            </a: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457200" y="44958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4" name="Text Box 42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685800" y="44958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400</a:t>
            </a: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457200" y="54102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5" name="Text Box 43">
            <a:hlinkClick r:id="rId10" action="ppaction://hlinksldjump"/>
          </p:cNvPr>
          <p:cNvSpPr txBox="1">
            <a:spLocks noChangeArrowheads="1"/>
          </p:cNvSpPr>
          <p:nvPr/>
        </p:nvSpPr>
        <p:spPr bwMode="auto">
          <a:xfrm>
            <a:off x="685800" y="544195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500</a:t>
            </a: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2133600" y="26670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6" name="Text Box 44">
            <a:hlinkClick r:id="rId11" action="ppaction://hlinksldjump"/>
          </p:cNvPr>
          <p:cNvSpPr txBox="1">
            <a:spLocks noChangeArrowheads="1"/>
          </p:cNvSpPr>
          <p:nvPr/>
        </p:nvSpPr>
        <p:spPr bwMode="auto">
          <a:xfrm>
            <a:off x="2438400" y="26670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200</a:t>
            </a: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2133600" y="35814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7" name="Text Box 45">
            <a:hlinkClick r:id="rId12" action="ppaction://hlinksldjump"/>
          </p:cNvPr>
          <p:cNvSpPr txBox="1">
            <a:spLocks noChangeArrowheads="1"/>
          </p:cNvSpPr>
          <p:nvPr/>
        </p:nvSpPr>
        <p:spPr bwMode="auto">
          <a:xfrm>
            <a:off x="2438400" y="35814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300</a:t>
            </a: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2133600" y="44958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8" name="Text Box 46">
            <a:hlinkClick r:id="rId13" action="ppaction://hlinksldjump"/>
          </p:cNvPr>
          <p:cNvSpPr txBox="1">
            <a:spLocks noChangeArrowheads="1"/>
          </p:cNvSpPr>
          <p:nvPr/>
        </p:nvSpPr>
        <p:spPr bwMode="auto">
          <a:xfrm>
            <a:off x="2438400" y="44958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400</a:t>
            </a:r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2133600" y="54102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19" name="Text Box 47">
            <a:hlinkClick r:id="rId14" action="ppaction://hlinksldjump"/>
          </p:cNvPr>
          <p:cNvSpPr txBox="1">
            <a:spLocks noChangeArrowheads="1"/>
          </p:cNvSpPr>
          <p:nvPr/>
        </p:nvSpPr>
        <p:spPr bwMode="auto">
          <a:xfrm>
            <a:off x="2438400" y="544195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500</a:t>
            </a: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3810000" y="26670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0" name="Text Box 48">
            <a:hlinkClick r:id="rId15" action="ppaction://hlinksldjump"/>
          </p:cNvPr>
          <p:cNvSpPr txBox="1">
            <a:spLocks noChangeArrowheads="1"/>
          </p:cNvSpPr>
          <p:nvPr/>
        </p:nvSpPr>
        <p:spPr bwMode="auto">
          <a:xfrm>
            <a:off x="4114800" y="26670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200</a:t>
            </a:r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3810000" y="35814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1" name="Text Box 49">
            <a:hlinkClick r:id="rId16" action="ppaction://hlinksldjump"/>
          </p:cNvPr>
          <p:cNvSpPr txBox="1">
            <a:spLocks noChangeArrowheads="1"/>
          </p:cNvSpPr>
          <p:nvPr/>
        </p:nvSpPr>
        <p:spPr bwMode="auto">
          <a:xfrm>
            <a:off x="4114800" y="35814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300</a:t>
            </a: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3810000" y="44958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2" name="Text Box 50">
            <a:hlinkClick r:id="rId17" action="ppaction://hlinksldjump"/>
          </p:cNvPr>
          <p:cNvSpPr txBox="1">
            <a:spLocks noChangeArrowheads="1"/>
          </p:cNvSpPr>
          <p:nvPr/>
        </p:nvSpPr>
        <p:spPr bwMode="auto">
          <a:xfrm>
            <a:off x="4114800" y="44958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400</a:t>
            </a:r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3810000" y="54102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3" name="Text Box 51">
            <a:hlinkClick r:id="rId18" action="ppaction://hlinksldjump"/>
          </p:cNvPr>
          <p:cNvSpPr txBox="1">
            <a:spLocks noChangeArrowheads="1"/>
          </p:cNvSpPr>
          <p:nvPr/>
        </p:nvSpPr>
        <p:spPr bwMode="auto">
          <a:xfrm>
            <a:off x="4114800" y="544195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500</a:t>
            </a:r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5486400" y="26670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4" name="Text Box 52">
            <a:hlinkClick r:id="rId19" action="ppaction://hlinksldjump"/>
          </p:cNvPr>
          <p:cNvSpPr txBox="1">
            <a:spLocks noChangeArrowheads="1"/>
          </p:cNvSpPr>
          <p:nvPr/>
        </p:nvSpPr>
        <p:spPr bwMode="auto">
          <a:xfrm>
            <a:off x="5791200" y="26670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200</a:t>
            </a:r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5486400" y="35814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5" name="Text Box 53">
            <a:hlinkClick r:id="rId20" action="ppaction://hlinksldjump"/>
          </p:cNvPr>
          <p:cNvSpPr txBox="1">
            <a:spLocks noChangeArrowheads="1"/>
          </p:cNvSpPr>
          <p:nvPr/>
        </p:nvSpPr>
        <p:spPr bwMode="auto">
          <a:xfrm>
            <a:off x="5791200" y="35814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300</a:t>
            </a:r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auto">
          <a:xfrm>
            <a:off x="5486400" y="44958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6" name="Text Box 54">
            <a:hlinkClick r:id="rId21" action="ppaction://hlinksldjump"/>
          </p:cNvPr>
          <p:cNvSpPr txBox="1">
            <a:spLocks noChangeArrowheads="1"/>
          </p:cNvSpPr>
          <p:nvPr/>
        </p:nvSpPr>
        <p:spPr bwMode="auto">
          <a:xfrm>
            <a:off x="5791200" y="44958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400</a:t>
            </a:r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5486400" y="54102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27" name="Text Box 55">
            <a:hlinkClick r:id="rId22" action="ppaction://hlinksldjump"/>
          </p:cNvPr>
          <p:cNvSpPr txBox="1">
            <a:spLocks noChangeArrowheads="1"/>
          </p:cNvSpPr>
          <p:nvPr/>
        </p:nvSpPr>
        <p:spPr bwMode="auto">
          <a:xfrm>
            <a:off x="5791200" y="544195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500</a:t>
            </a:r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7162800" y="26670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32" name="Text Box 60">
            <a:hlinkClick r:id="rId23" action="ppaction://hlinksldjump"/>
          </p:cNvPr>
          <p:cNvSpPr txBox="1">
            <a:spLocks noChangeArrowheads="1"/>
          </p:cNvSpPr>
          <p:nvPr/>
        </p:nvSpPr>
        <p:spPr bwMode="auto">
          <a:xfrm>
            <a:off x="7391400" y="26670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200</a:t>
            </a:r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7162800" y="35814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33" name="Text Box 61">
            <a:hlinkClick r:id="rId24" action="ppaction://hlinksldjump"/>
          </p:cNvPr>
          <p:cNvSpPr txBox="1">
            <a:spLocks noChangeArrowheads="1"/>
          </p:cNvSpPr>
          <p:nvPr/>
        </p:nvSpPr>
        <p:spPr bwMode="auto">
          <a:xfrm>
            <a:off x="7391400" y="35814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300</a:t>
            </a:r>
          </a:p>
        </p:txBody>
      </p:sp>
      <p:sp>
        <p:nvSpPr>
          <p:cNvPr id="3104" name="Rectangle 32"/>
          <p:cNvSpPr>
            <a:spLocks noChangeArrowheads="1"/>
          </p:cNvSpPr>
          <p:nvPr/>
        </p:nvSpPr>
        <p:spPr bwMode="auto">
          <a:xfrm>
            <a:off x="7162800" y="44958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34" name="Text Box 62">
            <a:hlinkClick r:id="rId25" action="ppaction://hlinksldjump"/>
          </p:cNvPr>
          <p:cNvSpPr txBox="1">
            <a:spLocks noChangeArrowheads="1"/>
          </p:cNvSpPr>
          <p:nvPr/>
        </p:nvSpPr>
        <p:spPr bwMode="auto">
          <a:xfrm>
            <a:off x="7391400" y="44958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400</a:t>
            </a:r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7162800" y="54102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35" name="Text Box 63">
            <a:hlinkClick r:id="rId26" action="ppaction://hlinksldjump"/>
          </p:cNvPr>
          <p:cNvSpPr txBox="1">
            <a:spLocks noChangeArrowheads="1"/>
          </p:cNvSpPr>
          <p:nvPr/>
        </p:nvSpPr>
        <p:spPr bwMode="auto">
          <a:xfrm>
            <a:off x="7391400" y="544195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500</a:t>
            </a:r>
          </a:p>
        </p:txBody>
      </p:sp>
      <p:sp>
        <p:nvSpPr>
          <p:cNvPr id="3161" name="Text Box 89"/>
          <p:cNvSpPr txBox="1">
            <a:spLocks noChangeArrowheads="1"/>
          </p:cNvSpPr>
          <p:nvPr/>
        </p:nvSpPr>
        <p:spPr bwMode="auto">
          <a:xfrm>
            <a:off x="457200" y="53340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Bodoni MT Poster Compressed" pitchFamily="18" charset="0"/>
              </a:rPr>
              <a:t>Safe or</a:t>
            </a:r>
          </a:p>
        </p:txBody>
      </p:sp>
      <p:sp>
        <p:nvSpPr>
          <p:cNvPr id="3163" name="Text Box 91"/>
          <p:cNvSpPr txBox="1">
            <a:spLocks noChangeArrowheads="1"/>
          </p:cNvSpPr>
          <p:nvPr/>
        </p:nvSpPr>
        <p:spPr bwMode="auto">
          <a:xfrm>
            <a:off x="3733800" y="5334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Bodoni MT Poster Compressed" pitchFamily="18" charset="0"/>
              </a:rPr>
              <a:t>Multi Choice</a:t>
            </a:r>
          </a:p>
        </p:txBody>
      </p:sp>
      <p:sp>
        <p:nvSpPr>
          <p:cNvPr id="3164" name="Text Box 92"/>
          <p:cNvSpPr txBox="1">
            <a:spLocks noChangeArrowheads="1"/>
          </p:cNvSpPr>
          <p:nvPr/>
        </p:nvSpPr>
        <p:spPr bwMode="auto">
          <a:xfrm>
            <a:off x="2057400" y="5334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Bodoni MT Poster Compressed" pitchFamily="18" charset="0"/>
              </a:rPr>
              <a:t>Un Safe</a:t>
            </a:r>
          </a:p>
        </p:txBody>
      </p:sp>
      <p:sp>
        <p:nvSpPr>
          <p:cNvPr id="3165" name="Text Box 93"/>
          <p:cNvSpPr txBox="1">
            <a:spLocks noChangeArrowheads="1"/>
          </p:cNvSpPr>
          <p:nvPr/>
        </p:nvSpPr>
        <p:spPr bwMode="auto">
          <a:xfrm>
            <a:off x="5486400" y="5334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Bodoni MT Poster Compressed" pitchFamily="18" charset="0"/>
              </a:rPr>
              <a:t>Completion</a:t>
            </a:r>
          </a:p>
        </p:txBody>
      </p:sp>
      <p:sp>
        <p:nvSpPr>
          <p:cNvPr id="3166" name="Text Box 94"/>
          <p:cNvSpPr txBox="1">
            <a:spLocks noChangeArrowheads="1"/>
          </p:cNvSpPr>
          <p:nvPr/>
        </p:nvSpPr>
        <p:spPr bwMode="auto">
          <a:xfrm>
            <a:off x="7086600" y="5334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Bodoni MT Poster Compressed" pitchFamily="18" charset="0"/>
              </a:rPr>
              <a:t>Short Answer</a:t>
            </a:r>
          </a:p>
        </p:txBody>
      </p:sp>
      <p:sp>
        <p:nvSpPr>
          <p:cNvPr id="10302" name="Text Box 97">
            <a:hlinkClick r:id="rId27" action="ppaction://hlinksldjump"/>
          </p:cNvPr>
          <p:cNvSpPr txBox="1">
            <a:spLocks noChangeArrowheads="1"/>
          </p:cNvSpPr>
          <p:nvPr/>
        </p:nvSpPr>
        <p:spPr bwMode="auto">
          <a:xfrm>
            <a:off x="6934200" y="63246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Double Jeopardy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0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3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2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6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3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0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3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3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3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3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7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8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3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9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3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1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3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3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3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3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4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3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6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3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7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3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2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3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3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4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3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5"/>
                  </p:tgtEl>
                </p:cond>
              </p:nextCondLst>
            </p:seq>
          </p:childTnLst>
        </p:cTn>
      </p:par>
    </p:tnLst>
    <p:bldLst>
      <p:bldP spid="3081" grpId="0" animBg="1"/>
      <p:bldP spid="3086" grpId="0" animBg="1"/>
      <p:bldP spid="3091" grpId="0" animBg="1"/>
      <p:bldP spid="3096" grpId="0" animBg="1"/>
      <p:bldP spid="3101" grpId="0" animBg="1"/>
      <p:bldP spid="3082" grpId="0" animBg="1"/>
      <p:bldP spid="3083" grpId="0" animBg="1"/>
      <p:bldP spid="3084" grpId="0" animBg="1"/>
      <p:bldP spid="3085" grpId="0" animBg="1"/>
      <p:bldP spid="3087" grpId="0" animBg="1"/>
      <p:bldP spid="3088" grpId="0" animBg="1"/>
      <p:bldP spid="3089" grpId="0" animBg="1"/>
      <p:bldP spid="3090" grpId="0" animBg="1"/>
      <p:bldP spid="3092" grpId="0" animBg="1"/>
      <p:bldP spid="3093" grpId="0" animBg="1"/>
      <p:bldP spid="3094" grpId="0" animBg="1"/>
      <p:bldP spid="3095" grpId="0" animBg="1"/>
      <p:bldP spid="3097" grpId="0" animBg="1"/>
      <p:bldP spid="3098" grpId="0" animBg="1"/>
      <p:bldP spid="3099" grpId="0" animBg="1"/>
      <p:bldP spid="3100" grpId="0" animBg="1"/>
      <p:bldP spid="3102" grpId="0" animBg="1"/>
      <p:bldP spid="3103" grpId="0" animBg="1"/>
      <p:bldP spid="3104" grpId="0" animBg="1"/>
      <p:bldP spid="3105" grpId="0" animBg="1"/>
      <p:bldP spid="3161" grpId="0"/>
      <p:bldP spid="3163" grpId="0"/>
      <p:bldP spid="3164" grpId="0"/>
      <p:bldP spid="3165" grpId="0"/>
      <p:bldP spid="316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6000" dirty="0">
                <a:latin typeface="Arial" charset="0"/>
              </a:rPr>
              <a:t>_______ tasks are those you need to do before combining the ingredients</a:t>
            </a: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0" y="60198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PRE-PREPARATION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29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950"/>
                  </p:tgtEl>
                </p:cond>
              </p:nextCondLst>
            </p:seq>
          </p:childTnLst>
        </p:cTn>
      </p:par>
    </p:tnLst>
    <p:bldLst>
      <p:bldP spid="8295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81000" y="762000"/>
            <a:ext cx="8229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6000" dirty="0" smtClean="0">
                <a:latin typeface="Arial" charset="0"/>
              </a:rPr>
              <a:t>The range of temperatures within the Danger Zone where bacteria grow rapidly</a:t>
            </a:r>
            <a:endParaRPr lang="en-US" sz="6000" dirty="0">
              <a:latin typeface="Arial" charset="0"/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0" y="58674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60-125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39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974"/>
                  </p:tgtEl>
                </p:cond>
              </p:nextCondLst>
            </p:seq>
          </p:childTnLst>
        </p:cTn>
      </p:par>
    </p:tnLst>
    <p:bldLst>
      <p:bldP spid="8397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33400" y="2438400"/>
            <a:ext cx="8229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6000">
                <a:latin typeface="Arial" charset="0"/>
              </a:rPr>
              <a:t>The _______ is the world around you</a:t>
            </a: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0" y="60198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Environment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60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022"/>
                  </p:tgtEl>
                </p:cond>
              </p:nextCondLst>
            </p:seq>
          </p:childTnLst>
        </p:cTn>
      </p:par>
    </p:tnLst>
    <p:bldLst>
      <p:bldP spid="8602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1676400"/>
            <a:ext cx="8229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6000" dirty="0">
                <a:latin typeface="Arial" charset="0"/>
              </a:rPr>
              <a:t>Bacteria need three things to grow… name </a:t>
            </a:r>
            <a:r>
              <a:rPr lang="en-US" sz="6000" dirty="0" smtClean="0">
                <a:latin typeface="Arial" charset="0"/>
              </a:rPr>
              <a:t>two.</a:t>
            </a:r>
            <a:endParaRPr lang="en-US" sz="6000" dirty="0">
              <a:latin typeface="Arial" charset="0"/>
            </a:endParaRPr>
          </a:p>
        </p:txBody>
      </p:sp>
      <p:sp>
        <p:nvSpPr>
          <p:cNvPr id="87049" name="Text Box 9"/>
          <p:cNvSpPr txBox="1">
            <a:spLocks noChangeArrowheads="1"/>
          </p:cNvSpPr>
          <p:nvPr/>
        </p:nvSpPr>
        <p:spPr bwMode="auto">
          <a:xfrm>
            <a:off x="0" y="58674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87050" name="Text Box 10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FOOD, MOISTURE, WARMTH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70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049"/>
                  </p:tgtEl>
                </p:cond>
              </p:nextCondLst>
            </p:seq>
          </p:childTnLst>
        </p:cTn>
      </p:par>
    </p:tnLst>
    <p:bldLst>
      <p:bldP spid="8705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0" y="59436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pic>
        <p:nvPicPr>
          <p:cNvPr id="5" name="Picture 4" descr="101_066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685800"/>
            <a:ext cx="6172200" cy="4629150"/>
          </a:xfrm>
          <a:prstGeom prst="rect">
            <a:avLst/>
          </a:prstGeom>
        </p:spPr>
      </p:pic>
      <p:sp>
        <p:nvSpPr>
          <p:cNvPr id="6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23622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dirty="0" smtClean="0">
                <a:latin typeface="Arial" charset="0"/>
              </a:rPr>
              <a:t>Find 3 potential hazards within the image.</a:t>
            </a:r>
            <a:endParaRPr lang="en-US" sz="3200" dirty="0">
              <a:latin typeface="Arial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828800" y="6096000"/>
            <a:ext cx="7086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Cabinet open, cleaning supplies, paper towels, too many appliances plugged in, appliances close to edge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457200"/>
            <a:ext cx="47244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dirty="0" smtClean="0"/>
              <a:t>Picture A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 dirty="0" smtClean="0"/>
              <a:t>Should </a:t>
            </a:r>
            <a:r>
              <a:rPr lang="en-US" sz="3200" dirty="0" smtClean="0"/>
              <a:t>you put the burger on the plate? Why or why not</a:t>
            </a:r>
          </a:p>
          <a:p>
            <a:pPr algn="ctr" eaLnBrk="1" hangingPunct="1">
              <a:spcBef>
                <a:spcPct val="50000"/>
              </a:spcBef>
            </a:pPr>
            <a:endParaRPr lang="en-US" sz="3200" dirty="0"/>
          </a:p>
          <a:p>
            <a:pPr algn="ctr" eaLnBrk="1" hangingPunct="1">
              <a:spcBef>
                <a:spcPct val="50000"/>
              </a:spcBef>
            </a:pPr>
            <a:r>
              <a:rPr lang="en-US" sz="3200" dirty="0" smtClean="0"/>
              <a:t>Picture B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 dirty="0" smtClean="0"/>
              <a:t>Should</a:t>
            </a:r>
            <a:r>
              <a:rPr lang="en-US" sz="3200" dirty="0" smtClean="0"/>
              <a:t> </a:t>
            </a:r>
            <a:r>
              <a:rPr lang="en-US" sz="3200" dirty="0" smtClean="0"/>
              <a:t>you eat this burger? Why or Why not</a:t>
            </a:r>
            <a:endParaRPr lang="en-US" sz="3200" dirty="0"/>
          </a:p>
        </p:txBody>
      </p:sp>
      <p:sp>
        <p:nvSpPr>
          <p:cNvPr id="89096" name="Text Box 8"/>
          <p:cNvSpPr txBox="1">
            <a:spLocks noChangeArrowheads="1"/>
          </p:cNvSpPr>
          <p:nvPr/>
        </p:nvSpPr>
        <p:spPr bwMode="auto">
          <a:xfrm>
            <a:off x="0" y="60198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89097" name="Text Box 9"/>
          <p:cNvSpPr txBox="1">
            <a:spLocks noChangeArrowheads="1"/>
          </p:cNvSpPr>
          <p:nvPr/>
        </p:nvSpPr>
        <p:spPr bwMode="auto">
          <a:xfrm>
            <a:off x="1828800" y="6019800"/>
            <a:ext cx="70866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A – No the plate is dirty, cross contamination, had raw meat</a:t>
            </a:r>
          </a:p>
          <a:p>
            <a:pPr>
              <a:spcBef>
                <a:spcPct val="50000"/>
              </a:spcBef>
            </a:pPr>
            <a:r>
              <a:rPr lang="en-US" b="1" dirty="0" smtClean="0"/>
              <a:t>B – No its not fully cooked – juices are red not clear</a:t>
            </a:r>
            <a:endParaRPr lang="en-US" b="1" dirty="0"/>
          </a:p>
        </p:txBody>
      </p:sp>
      <p:pic>
        <p:nvPicPr>
          <p:cNvPr id="5" name="Picture 4" descr="100_21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152400"/>
            <a:ext cx="3327400" cy="2514600"/>
          </a:xfrm>
          <a:prstGeom prst="rect">
            <a:avLst/>
          </a:prstGeom>
        </p:spPr>
      </p:pic>
      <p:pic>
        <p:nvPicPr>
          <p:cNvPr id="6" name="Picture 5" descr="100_210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08600" y="3276600"/>
            <a:ext cx="3454400" cy="2590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90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096"/>
                  </p:tgtEl>
                </p:cond>
              </p:nextCondLst>
            </p:seq>
          </p:childTnLst>
        </p:cTn>
      </p:par>
    </p:tnLst>
    <p:bldLst>
      <p:bldP spid="8909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81000" y="1143000"/>
            <a:ext cx="82296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6000">
                <a:latin typeface="Arial" charset="0"/>
              </a:rPr>
              <a:t>Why is planning a schedule important when preparing an entire meal or in a lab setting</a:t>
            </a: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0" y="59436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SO EVERYTHING IS DONE ON TIME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0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120"/>
                  </p:tgtEl>
                </p:cond>
              </p:nextCondLst>
            </p:seq>
          </p:childTnLst>
        </p:cTn>
      </p:par>
    </p:tnLst>
    <p:bldLst>
      <p:bldP spid="9012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1066800"/>
            <a:ext cx="82296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6000" dirty="0">
                <a:latin typeface="Arial" charset="0"/>
              </a:rPr>
              <a:t>What are 2 </a:t>
            </a:r>
            <a:r>
              <a:rPr lang="en-US" sz="6000" b="1" u="sng" dirty="0">
                <a:latin typeface="Arial" charset="0"/>
              </a:rPr>
              <a:t>general</a:t>
            </a:r>
            <a:r>
              <a:rPr lang="en-US" sz="6000" dirty="0">
                <a:latin typeface="Arial" charset="0"/>
              </a:rPr>
              <a:t> guidelines for preventing accidents when working in the kitchen</a:t>
            </a: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0" y="59436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THINK AHEAD AND WORK SAFELY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1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144"/>
                  </p:tgtEl>
                </p:cond>
              </p:nextCondLst>
            </p:seq>
          </p:childTnLst>
        </p:cTn>
      </p:par>
    </p:tnLst>
    <p:bldLst>
      <p:bldP spid="9114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ChangeArrowheads="1"/>
          </p:cNvSpPr>
          <p:nvPr/>
        </p:nvSpPr>
        <p:spPr bwMode="auto">
          <a:xfrm>
            <a:off x="457200" y="5334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Rectangle 5"/>
          <p:cNvSpPr>
            <a:spLocks noChangeArrowheads="1"/>
          </p:cNvSpPr>
          <p:nvPr/>
        </p:nvSpPr>
        <p:spPr bwMode="auto">
          <a:xfrm>
            <a:off x="2133600" y="5334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Rectangle 6"/>
          <p:cNvSpPr>
            <a:spLocks noChangeArrowheads="1"/>
          </p:cNvSpPr>
          <p:nvPr/>
        </p:nvSpPr>
        <p:spPr bwMode="auto">
          <a:xfrm>
            <a:off x="3810000" y="5334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Rectangle 7"/>
          <p:cNvSpPr>
            <a:spLocks noChangeArrowheads="1"/>
          </p:cNvSpPr>
          <p:nvPr/>
        </p:nvSpPr>
        <p:spPr bwMode="auto">
          <a:xfrm>
            <a:off x="5486400" y="5334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Rectangle 8"/>
          <p:cNvSpPr>
            <a:spLocks noChangeArrowheads="1"/>
          </p:cNvSpPr>
          <p:nvPr/>
        </p:nvSpPr>
        <p:spPr bwMode="auto">
          <a:xfrm>
            <a:off x="7162800" y="5334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0" name="Rectangle 10"/>
          <p:cNvSpPr>
            <a:spLocks noChangeArrowheads="1"/>
          </p:cNvSpPr>
          <p:nvPr/>
        </p:nvSpPr>
        <p:spPr bwMode="auto">
          <a:xfrm>
            <a:off x="457200" y="17526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1" name="Text Box 11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685800" y="17526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200</a:t>
            </a:r>
          </a:p>
        </p:txBody>
      </p:sp>
      <p:sp>
        <p:nvSpPr>
          <p:cNvPr id="92185" name="Rectangle 25"/>
          <p:cNvSpPr>
            <a:spLocks noChangeArrowheads="1"/>
          </p:cNvSpPr>
          <p:nvPr/>
        </p:nvSpPr>
        <p:spPr bwMode="auto">
          <a:xfrm>
            <a:off x="457200" y="26670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86" name="Text Box 2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85800" y="26670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400</a:t>
            </a:r>
          </a:p>
        </p:txBody>
      </p:sp>
      <p:sp>
        <p:nvSpPr>
          <p:cNvPr id="92188" name="Rectangle 28"/>
          <p:cNvSpPr>
            <a:spLocks noChangeArrowheads="1"/>
          </p:cNvSpPr>
          <p:nvPr/>
        </p:nvSpPr>
        <p:spPr bwMode="auto">
          <a:xfrm>
            <a:off x="457200" y="35814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89" name="Text Box 2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685800" y="35814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600</a:t>
            </a:r>
          </a:p>
        </p:txBody>
      </p:sp>
      <p:sp>
        <p:nvSpPr>
          <p:cNvPr id="92191" name="Rectangle 31"/>
          <p:cNvSpPr>
            <a:spLocks noChangeArrowheads="1"/>
          </p:cNvSpPr>
          <p:nvPr/>
        </p:nvSpPr>
        <p:spPr bwMode="auto">
          <a:xfrm>
            <a:off x="457200" y="44958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92" name="Text Box 32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685800" y="44958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800</a:t>
            </a:r>
          </a:p>
        </p:txBody>
      </p:sp>
      <p:sp>
        <p:nvSpPr>
          <p:cNvPr id="92194" name="Rectangle 34"/>
          <p:cNvSpPr>
            <a:spLocks noChangeArrowheads="1"/>
          </p:cNvSpPr>
          <p:nvPr/>
        </p:nvSpPr>
        <p:spPr bwMode="auto">
          <a:xfrm>
            <a:off x="457200" y="54102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95" name="Text Box 35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533400" y="544195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1000</a:t>
            </a:r>
          </a:p>
        </p:txBody>
      </p:sp>
      <p:sp>
        <p:nvSpPr>
          <p:cNvPr id="92244" name="Text Box 84"/>
          <p:cNvSpPr txBox="1">
            <a:spLocks noChangeArrowheads="1"/>
          </p:cNvSpPr>
          <p:nvPr/>
        </p:nvSpPr>
        <p:spPr bwMode="auto">
          <a:xfrm>
            <a:off x="457200" y="53340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Bodoni MT Poster Compressed" pitchFamily="18" charset="0"/>
              </a:rPr>
              <a:t>Vocab</a:t>
            </a:r>
          </a:p>
        </p:txBody>
      </p:sp>
      <p:sp>
        <p:nvSpPr>
          <p:cNvPr id="92245" name="Text Box 85"/>
          <p:cNvSpPr txBox="1">
            <a:spLocks noChangeArrowheads="1"/>
          </p:cNvSpPr>
          <p:nvPr/>
        </p:nvSpPr>
        <p:spPr bwMode="auto">
          <a:xfrm>
            <a:off x="3733800" y="5334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Bodoni MT Poster Compressed" pitchFamily="18" charset="0"/>
              </a:rPr>
              <a:t>Vocab</a:t>
            </a:r>
          </a:p>
        </p:txBody>
      </p:sp>
      <p:sp>
        <p:nvSpPr>
          <p:cNvPr id="92246" name="Text Box 86"/>
          <p:cNvSpPr txBox="1">
            <a:spLocks noChangeArrowheads="1"/>
          </p:cNvSpPr>
          <p:nvPr/>
        </p:nvSpPr>
        <p:spPr bwMode="auto">
          <a:xfrm>
            <a:off x="2057400" y="5334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Bodoni MT Poster Compressed" pitchFamily="18" charset="0"/>
              </a:rPr>
              <a:t>Vocab</a:t>
            </a:r>
          </a:p>
        </p:txBody>
      </p:sp>
      <p:sp>
        <p:nvSpPr>
          <p:cNvPr id="92247" name="Text Box 87"/>
          <p:cNvSpPr txBox="1">
            <a:spLocks noChangeArrowheads="1"/>
          </p:cNvSpPr>
          <p:nvPr/>
        </p:nvSpPr>
        <p:spPr bwMode="auto">
          <a:xfrm>
            <a:off x="5486400" y="5334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Bodoni MT Poster Compressed" pitchFamily="18" charset="0"/>
              </a:rPr>
              <a:t>Vocab</a:t>
            </a:r>
          </a:p>
        </p:txBody>
      </p:sp>
      <p:sp>
        <p:nvSpPr>
          <p:cNvPr id="92248" name="Text Box 88"/>
          <p:cNvSpPr txBox="1">
            <a:spLocks noChangeArrowheads="1"/>
          </p:cNvSpPr>
          <p:nvPr/>
        </p:nvSpPr>
        <p:spPr bwMode="auto">
          <a:xfrm>
            <a:off x="7162800" y="53340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Bodoni MT Poster Compressed" pitchFamily="18" charset="0"/>
              </a:rPr>
              <a:t>Accidents</a:t>
            </a:r>
          </a:p>
        </p:txBody>
      </p:sp>
      <p:sp>
        <p:nvSpPr>
          <p:cNvPr id="92173" name="Rectangle 13"/>
          <p:cNvSpPr>
            <a:spLocks noChangeArrowheads="1"/>
          </p:cNvSpPr>
          <p:nvPr/>
        </p:nvSpPr>
        <p:spPr bwMode="auto">
          <a:xfrm>
            <a:off x="2133600" y="17526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9" name="Text Box 89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2438400" y="17526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200</a:t>
            </a:r>
          </a:p>
        </p:txBody>
      </p:sp>
      <p:sp>
        <p:nvSpPr>
          <p:cNvPr id="92197" name="Rectangle 37"/>
          <p:cNvSpPr>
            <a:spLocks noChangeArrowheads="1"/>
          </p:cNvSpPr>
          <p:nvPr/>
        </p:nvSpPr>
        <p:spPr bwMode="auto">
          <a:xfrm>
            <a:off x="2133600" y="26670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0" name="Text Box 90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2438400" y="26670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400</a:t>
            </a:r>
          </a:p>
        </p:txBody>
      </p:sp>
      <p:sp>
        <p:nvSpPr>
          <p:cNvPr id="92200" name="Rectangle 40"/>
          <p:cNvSpPr>
            <a:spLocks noChangeArrowheads="1"/>
          </p:cNvSpPr>
          <p:nvPr/>
        </p:nvSpPr>
        <p:spPr bwMode="auto">
          <a:xfrm>
            <a:off x="2133600" y="35814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1" name="Text Box 91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2438400" y="35814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600</a:t>
            </a:r>
          </a:p>
        </p:txBody>
      </p:sp>
      <p:sp>
        <p:nvSpPr>
          <p:cNvPr id="92203" name="Rectangle 43"/>
          <p:cNvSpPr>
            <a:spLocks noChangeArrowheads="1"/>
          </p:cNvSpPr>
          <p:nvPr/>
        </p:nvSpPr>
        <p:spPr bwMode="auto">
          <a:xfrm>
            <a:off x="2133600" y="44958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2" name="Text Box 92">
            <a:hlinkClick r:id="rId10" action="ppaction://hlinksldjump"/>
          </p:cNvPr>
          <p:cNvSpPr txBox="1">
            <a:spLocks noChangeArrowheads="1"/>
          </p:cNvSpPr>
          <p:nvPr/>
        </p:nvSpPr>
        <p:spPr bwMode="auto">
          <a:xfrm>
            <a:off x="2438400" y="44958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800</a:t>
            </a:r>
          </a:p>
        </p:txBody>
      </p:sp>
      <p:sp>
        <p:nvSpPr>
          <p:cNvPr id="92206" name="Rectangle 46"/>
          <p:cNvSpPr>
            <a:spLocks noChangeArrowheads="1"/>
          </p:cNvSpPr>
          <p:nvPr/>
        </p:nvSpPr>
        <p:spPr bwMode="auto">
          <a:xfrm>
            <a:off x="2133600" y="54102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3" name="Text Box 93">
            <a:hlinkClick r:id="rId11" action="ppaction://hlinksldjump"/>
          </p:cNvPr>
          <p:cNvSpPr txBox="1">
            <a:spLocks noChangeArrowheads="1"/>
          </p:cNvSpPr>
          <p:nvPr/>
        </p:nvSpPr>
        <p:spPr bwMode="auto">
          <a:xfrm>
            <a:off x="2286000" y="544195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1000</a:t>
            </a:r>
          </a:p>
        </p:txBody>
      </p:sp>
      <p:sp>
        <p:nvSpPr>
          <p:cNvPr id="92176" name="Rectangle 16"/>
          <p:cNvSpPr>
            <a:spLocks noChangeArrowheads="1"/>
          </p:cNvSpPr>
          <p:nvPr/>
        </p:nvSpPr>
        <p:spPr bwMode="auto">
          <a:xfrm>
            <a:off x="3810000" y="17526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4" name="Text Box 94">
            <a:hlinkClick r:id="rId12" action="ppaction://hlinksldjump"/>
          </p:cNvPr>
          <p:cNvSpPr txBox="1">
            <a:spLocks noChangeArrowheads="1"/>
          </p:cNvSpPr>
          <p:nvPr/>
        </p:nvSpPr>
        <p:spPr bwMode="auto">
          <a:xfrm>
            <a:off x="4038600" y="17526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200</a:t>
            </a:r>
          </a:p>
        </p:txBody>
      </p:sp>
      <p:sp>
        <p:nvSpPr>
          <p:cNvPr id="92209" name="Rectangle 49"/>
          <p:cNvSpPr>
            <a:spLocks noChangeArrowheads="1"/>
          </p:cNvSpPr>
          <p:nvPr/>
        </p:nvSpPr>
        <p:spPr bwMode="auto">
          <a:xfrm>
            <a:off x="3810000" y="26670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5" name="Text Box 95">
            <a:hlinkClick r:id="rId13" action="ppaction://hlinksldjump"/>
          </p:cNvPr>
          <p:cNvSpPr txBox="1">
            <a:spLocks noChangeArrowheads="1"/>
          </p:cNvSpPr>
          <p:nvPr/>
        </p:nvSpPr>
        <p:spPr bwMode="auto">
          <a:xfrm>
            <a:off x="4038600" y="26670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400</a:t>
            </a:r>
          </a:p>
        </p:txBody>
      </p:sp>
      <p:sp>
        <p:nvSpPr>
          <p:cNvPr id="92212" name="Rectangle 52"/>
          <p:cNvSpPr>
            <a:spLocks noChangeArrowheads="1"/>
          </p:cNvSpPr>
          <p:nvPr/>
        </p:nvSpPr>
        <p:spPr bwMode="auto">
          <a:xfrm>
            <a:off x="3810000" y="35814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6" name="Text Box 96">
            <a:hlinkClick r:id="rId14" action="ppaction://hlinksldjump"/>
          </p:cNvPr>
          <p:cNvSpPr txBox="1">
            <a:spLocks noChangeArrowheads="1"/>
          </p:cNvSpPr>
          <p:nvPr/>
        </p:nvSpPr>
        <p:spPr bwMode="auto">
          <a:xfrm>
            <a:off x="4038600" y="35814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600</a:t>
            </a:r>
          </a:p>
        </p:txBody>
      </p:sp>
      <p:sp>
        <p:nvSpPr>
          <p:cNvPr id="92215" name="Rectangle 55"/>
          <p:cNvSpPr>
            <a:spLocks noChangeArrowheads="1"/>
          </p:cNvSpPr>
          <p:nvPr/>
        </p:nvSpPr>
        <p:spPr bwMode="auto">
          <a:xfrm>
            <a:off x="3810000" y="44958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7" name="Text Box 97">
            <a:hlinkClick r:id="rId15" action="ppaction://hlinksldjump"/>
          </p:cNvPr>
          <p:cNvSpPr txBox="1">
            <a:spLocks noChangeArrowheads="1"/>
          </p:cNvSpPr>
          <p:nvPr/>
        </p:nvSpPr>
        <p:spPr bwMode="auto">
          <a:xfrm>
            <a:off x="4038600" y="44958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800</a:t>
            </a:r>
          </a:p>
        </p:txBody>
      </p:sp>
      <p:sp>
        <p:nvSpPr>
          <p:cNvPr id="92218" name="Rectangle 58"/>
          <p:cNvSpPr>
            <a:spLocks noChangeArrowheads="1"/>
          </p:cNvSpPr>
          <p:nvPr/>
        </p:nvSpPr>
        <p:spPr bwMode="auto">
          <a:xfrm>
            <a:off x="3810000" y="54102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8" name="Text Box 98">
            <a:hlinkClick r:id="rId16" action="ppaction://hlinksldjump"/>
          </p:cNvPr>
          <p:cNvSpPr txBox="1">
            <a:spLocks noChangeArrowheads="1"/>
          </p:cNvSpPr>
          <p:nvPr/>
        </p:nvSpPr>
        <p:spPr bwMode="auto">
          <a:xfrm>
            <a:off x="3886200" y="544195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1000</a:t>
            </a:r>
          </a:p>
        </p:txBody>
      </p:sp>
      <p:sp>
        <p:nvSpPr>
          <p:cNvPr id="92179" name="Rectangle 19"/>
          <p:cNvSpPr>
            <a:spLocks noChangeArrowheads="1"/>
          </p:cNvSpPr>
          <p:nvPr/>
        </p:nvSpPr>
        <p:spPr bwMode="auto">
          <a:xfrm>
            <a:off x="5486400" y="17526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9" name="Text Box 99">
            <a:hlinkClick r:id="rId17" action="ppaction://hlinksldjump"/>
          </p:cNvPr>
          <p:cNvSpPr txBox="1">
            <a:spLocks noChangeArrowheads="1"/>
          </p:cNvSpPr>
          <p:nvPr/>
        </p:nvSpPr>
        <p:spPr bwMode="auto">
          <a:xfrm>
            <a:off x="5715000" y="17526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200</a:t>
            </a:r>
          </a:p>
        </p:txBody>
      </p:sp>
      <p:sp>
        <p:nvSpPr>
          <p:cNvPr id="92221" name="Rectangle 61"/>
          <p:cNvSpPr>
            <a:spLocks noChangeArrowheads="1"/>
          </p:cNvSpPr>
          <p:nvPr/>
        </p:nvSpPr>
        <p:spPr bwMode="auto">
          <a:xfrm>
            <a:off x="5486400" y="26670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0" name="Text Box 100">
            <a:hlinkClick r:id="rId18" action="ppaction://hlinksldjump"/>
          </p:cNvPr>
          <p:cNvSpPr txBox="1">
            <a:spLocks noChangeArrowheads="1"/>
          </p:cNvSpPr>
          <p:nvPr/>
        </p:nvSpPr>
        <p:spPr bwMode="auto">
          <a:xfrm>
            <a:off x="5715000" y="26670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400</a:t>
            </a:r>
          </a:p>
        </p:txBody>
      </p:sp>
      <p:sp>
        <p:nvSpPr>
          <p:cNvPr id="92224" name="Rectangle 64"/>
          <p:cNvSpPr>
            <a:spLocks noChangeArrowheads="1"/>
          </p:cNvSpPr>
          <p:nvPr/>
        </p:nvSpPr>
        <p:spPr bwMode="auto">
          <a:xfrm>
            <a:off x="5486400" y="35814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1" name="Text Box 101">
            <a:hlinkClick r:id="rId19" action="ppaction://hlinksldjump"/>
          </p:cNvPr>
          <p:cNvSpPr txBox="1">
            <a:spLocks noChangeArrowheads="1"/>
          </p:cNvSpPr>
          <p:nvPr/>
        </p:nvSpPr>
        <p:spPr bwMode="auto">
          <a:xfrm>
            <a:off x="5715000" y="35814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600</a:t>
            </a:r>
          </a:p>
        </p:txBody>
      </p:sp>
      <p:sp>
        <p:nvSpPr>
          <p:cNvPr id="92227" name="Rectangle 67"/>
          <p:cNvSpPr>
            <a:spLocks noChangeArrowheads="1"/>
          </p:cNvSpPr>
          <p:nvPr/>
        </p:nvSpPr>
        <p:spPr bwMode="auto">
          <a:xfrm>
            <a:off x="5486400" y="44958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2" name="Text Box 102">
            <a:hlinkClick r:id="rId20" action="ppaction://hlinksldjump"/>
          </p:cNvPr>
          <p:cNvSpPr txBox="1">
            <a:spLocks noChangeArrowheads="1"/>
          </p:cNvSpPr>
          <p:nvPr/>
        </p:nvSpPr>
        <p:spPr bwMode="auto">
          <a:xfrm>
            <a:off x="5715000" y="44958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800</a:t>
            </a:r>
          </a:p>
        </p:txBody>
      </p:sp>
      <p:sp>
        <p:nvSpPr>
          <p:cNvPr id="92230" name="Rectangle 70"/>
          <p:cNvSpPr>
            <a:spLocks noChangeArrowheads="1"/>
          </p:cNvSpPr>
          <p:nvPr/>
        </p:nvSpPr>
        <p:spPr bwMode="auto">
          <a:xfrm>
            <a:off x="5486400" y="54102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3" name="Text Box 103">
            <a:hlinkClick r:id="rId21" action="ppaction://hlinksldjump"/>
          </p:cNvPr>
          <p:cNvSpPr txBox="1">
            <a:spLocks noChangeArrowheads="1"/>
          </p:cNvSpPr>
          <p:nvPr/>
        </p:nvSpPr>
        <p:spPr bwMode="auto">
          <a:xfrm>
            <a:off x="5562600" y="544195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1000</a:t>
            </a:r>
          </a:p>
        </p:txBody>
      </p:sp>
      <p:sp>
        <p:nvSpPr>
          <p:cNvPr id="92182" name="Rectangle 22"/>
          <p:cNvSpPr>
            <a:spLocks noChangeArrowheads="1"/>
          </p:cNvSpPr>
          <p:nvPr/>
        </p:nvSpPr>
        <p:spPr bwMode="auto">
          <a:xfrm>
            <a:off x="7162800" y="17526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4" name="Text Box 104">
            <a:hlinkClick r:id="rId22" action="ppaction://hlinksldjump"/>
          </p:cNvPr>
          <p:cNvSpPr txBox="1">
            <a:spLocks noChangeArrowheads="1"/>
          </p:cNvSpPr>
          <p:nvPr/>
        </p:nvSpPr>
        <p:spPr bwMode="auto">
          <a:xfrm>
            <a:off x="7391400" y="17526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200</a:t>
            </a:r>
          </a:p>
        </p:txBody>
      </p:sp>
      <p:sp>
        <p:nvSpPr>
          <p:cNvPr id="92233" name="Rectangle 73"/>
          <p:cNvSpPr>
            <a:spLocks noChangeArrowheads="1"/>
          </p:cNvSpPr>
          <p:nvPr/>
        </p:nvSpPr>
        <p:spPr bwMode="auto">
          <a:xfrm>
            <a:off x="7162800" y="26670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5" name="Text Box 105">
            <a:hlinkClick r:id="rId23" action="ppaction://hlinksldjump"/>
          </p:cNvPr>
          <p:cNvSpPr txBox="1">
            <a:spLocks noChangeArrowheads="1"/>
          </p:cNvSpPr>
          <p:nvPr/>
        </p:nvSpPr>
        <p:spPr bwMode="auto">
          <a:xfrm>
            <a:off x="7391400" y="26670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400</a:t>
            </a:r>
          </a:p>
        </p:txBody>
      </p:sp>
      <p:sp>
        <p:nvSpPr>
          <p:cNvPr id="92236" name="Rectangle 76"/>
          <p:cNvSpPr>
            <a:spLocks noChangeArrowheads="1"/>
          </p:cNvSpPr>
          <p:nvPr/>
        </p:nvSpPr>
        <p:spPr bwMode="auto">
          <a:xfrm>
            <a:off x="7162800" y="35814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6" name="Text Box 106">
            <a:hlinkClick r:id="rId24" action="ppaction://hlinksldjump"/>
          </p:cNvPr>
          <p:cNvSpPr txBox="1">
            <a:spLocks noChangeArrowheads="1"/>
          </p:cNvSpPr>
          <p:nvPr/>
        </p:nvSpPr>
        <p:spPr bwMode="auto">
          <a:xfrm>
            <a:off x="7391400" y="35814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600</a:t>
            </a:r>
          </a:p>
        </p:txBody>
      </p:sp>
      <p:sp>
        <p:nvSpPr>
          <p:cNvPr id="92239" name="Rectangle 79"/>
          <p:cNvSpPr>
            <a:spLocks noChangeArrowheads="1"/>
          </p:cNvSpPr>
          <p:nvPr/>
        </p:nvSpPr>
        <p:spPr bwMode="auto">
          <a:xfrm>
            <a:off x="7162800" y="44958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7" name="Text Box 107">
            <a:hlinkClick r:id="rId25" action="ppaction://hlinksldjump"/>
          </p:cNvPr>
          <p:cNvSpPr txBox="1">
            <a:spLocks noChangeArrowheads="1"/>
          </p:cNvSpPr>
          <p:nvPr/>
        </p:nvSpPr>
        <p:spPr bwMode="auto">
          <a:xfrm>
            <a:off x="7391400" y="44958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800</a:t>
            </a:r>
          </a:p>
        </p:txBody>
      </p:sp>
      <p:sp>
        <p:nvSpPr>
          <p:cNvPr id="92242" name="Rectangle 82"/>
          <p:cNvSpPr>
            <a:spLocks noChangeArrowheads="1"/>
          </p:cNvSpPr>
          <p:nvPr/>
        </p:nvSpPr>
        <p:spPr bwMode="auto">
          <a:xfrm>
            <a:off x="7162800" y="54102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8" name="Text Box 108">
            <a:hlinkClick r:id="rId26" action="ppaction://hlinksldjump"/>
          </p:cNvPr>
          <p:cNvSpPr txBox="1">
            <a:spLocks noChangeArrowheads="1"/>
          </p:cNvSpPr>
          <p:nvPr/>
        </p:nvSpPr>
        <p:spPr bwMode="auto">
          <a:xfrm>
            <a:off x="7239000" y="544195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1000</a:t>
            </a:r>
          </a:p>
        </p:txBody>
      </p:sp>
      <p:sp>
        <p:nvSpPr>
          <p:cNvPr id="36926" name="Rectangle 134">
            <a:hlinkClick r:id="rId27" action="ppaction://hlinksldjump"/>
          </p:cNvPr>
          <p:cNvSpPr>
            <a:spLocks noChangeArrowheads="1"/>
          </p:cNvSpPr>
          <p:nvPr/>
        </p:nvSpPr>
        <p:spPr bwMode="auto">
          <a:xfrm>
            <a:off x="7467600" y="6400800"/>
            <a:ext cx="1447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Final Round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2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171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22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4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92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5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22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59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922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6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2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186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922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50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922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55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922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60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922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65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92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18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92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51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92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56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922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61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922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66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92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192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92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52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922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57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92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62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92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67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92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195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92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53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922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63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92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68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922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58"/>
                  </p:tgtEl>
                </p:cond>
              </p:nextCondLst>
            </p:seq>
          </p:childTnLst>
        </p:cTn>
      </p:par>
    </p:tnLst>
    <p:bldLst>
      <p:bldP spid="92170" grpId="0" animBg="1"/>
      <p:bldP spid="92185" grpId="0" animBg="1"/>
      <p:bldP spid="92188" grpId="0" animBg="1"/>
      <p:bldP spid="92191" grpId="0" animBg="1"/>
      <p:bldP spid="92194" grpId="0" animBg="1"/>
      <p:bldP spid="92244" grpId="0"/>
      <p:bldP spid="92245" grpId="0"/>
      <p:bldP spid="92246" grpId="0"/>
      <p:bldP spid="92247" grpId="0"/>
      <p:bldP spid="92248" grpId="0"/>
      <p:bldP spid="92173" grpId="0" animBg="1"/>
      <p:bldP spid="92197" grpId="0" animBg="1"/>
      <p:bldP spid="92200" grpId="0" animBg="1"/>
      <p:bldP spid="92203" grpId="0" animBg="1"/>
      <p:bldP spid="92206" grpId="0" animBg="1"/>
      <p:bldP spid="92176" grpId="0" animBg="1"/>
      <p:bldP spid="92209" grpId="0" animBg="1"/>
      <p:bldP spid="92212" grpId="0" animBg="1"/>
      <p:bldP spid="92215" grpId="0" animBg="1"/>
      <p:bldP spid="92218" grpId="0" animBg="1"/>
      <p:bldP spid="92179" grpId="0" animBg="1"/>
      <p:bldP spid="92221" grpId="0" animBg="1"/>
      <p:bldP spid="92224" grpId="0" animBg="1"/>
      <p:bldP spid="92227" grpId="0" animBg="1"/>
      <p:bldP spid="92230" grpId="0" animBg="1"/>
      <p:bldP spid="92182" grpId="0" animBg="1"/>
      <p:bldP spid="92233" grpId="0" animBg="1"/>
      <p:bldP spid="92236" grpId="0" animBg="1"/>
      <p:bldP spid="92239" grpId="0" animBg="1"/>
      <p:bldP spid="9224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2514600"/>
            <a:ext cx="8229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6000">
                <a:latin typeface="Arial" charset="0"/>
              </a:rPr>
              <a:t>Chilling or freezing food for preservation</a:t>
            </a:r>
          </a:p>
        </p:txBody>
      </p:sp>
      <p:sp>
        <p:nvSpPr>
          <p:cNvPr id="107527" name="Text Box 7"/>
          <p:cNvSpPr txBox="1">
            <a:spLocks noChangeArrowheads="1"/>
          </p:cNvSpPr>
          <p:nvPr/>
        </p:nvSpPr>
        <p:spPr bwMode="auto">
          <a:xfrm>
            <a:off x="0" y="59436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107528" name="Text Box 8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REFRIGERATION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75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527"/>
                  </p:tgtEl>
                </p:cond>
              </p:nextCondLst>
            </p:seq>
          </p:childTnLst>
        </p:cTn>
      </p:par>
    </p:tnLst>
    <p:bldLst>
      <p:bldP spid="1075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1219200"/>
            <a:ext cx="82296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6000">
                <a:latin typeface="Arial" charset="0"/>
              </a:rPr>
              <a:t>Will plugged the cord into the outlet first and then into the frying pan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0" y="59436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unsafe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9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94"/>
                  </p:tgtEl>
                </p:cond>
              </p:nextCondLst>
            </p:seq>
          </p:childTnLst>
        </p:cTn>
      </p:par>
    </p:tnLst>
    <p:bldLst>
      <p:bldP spid="4199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2286000"/>
            <a:ext cx="8229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6000" dirty="0">
                <a:latin typeface="Arial" charset="0"/>
              </a:rPr>
              <a:t>Maintaining a clean </a:t>
            </a:r>
            <a:r>
              <a:rPr lang="en-US" sz="6000" dirty="0" smtClean="0">
                <a:latin typeface="Arial" charset="0"/>
              </a:rPr>
              <a:t>condition – not personal</a:t>
            </a:r>
            <a:endParaRPr lang="en-US" sz="6000" dirty="0">
              <a:latin typeface="Arial" charset="0"/>
            </a:endParaRPr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0" y="59436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SANITATION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26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47"/>
                  </p:tgtEl>
                </p:cond>
              </p:nextCondLst>
            </p:seq>
          </p:childTnLst>
        </p:cTn>
      </p:par>
    </p:tnLst>
    <p:bldLst>
      <p:bldP spid="11264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81000" y="1752600"/>
            <a:ext cx="82296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6000">
                <a:latin typeface="Arial" charset="0"/>
              </a:rPr>
              <a:t>A bacteria associated with improperly canned foods.</a:t>
            </a:r>
          </a:p>
        </p:txBody>
      </p:sp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0" y="57150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113672" name="Text Box 8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CLOSTRIDIUM BOTULINUM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3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671"/>
                  </p:tgtEl>
                </p:cond>
              </p:nextCondLst>
            </p:seq>
          </p:childTnLst>
        </p:cTn>
      </p:par>
    </p:tnLst>
    <p:bldLst>
      <p:bldP spid="11367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1828800"/>
            <a:ext cx="82296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6000">
                <a:latin typeface="Arial" charset="0"/>
              </a:rPr>
              <a:t>The spreading of germs from one surface to another</a:t>
            </a:r>
          </a:p>
        </p:txBody>
      </p:sp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0" y="59436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114696" name="Text Box 8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CROSS-CONTAMINATION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46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695"/>
                  </p:tgtEl>
                </p:cond>
              </p:nextCondLst>
            </p:seq>
          </p:childTnLst>
        </p:cTn>
      </p:par>
    </p:tnLst>
    <p:bldLst>
      <p:bldP spid="11469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2209800"/>
            <a:ext cx="8229600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6000">
                <a:latin typeface="Arial" charset="0"/>
              </a:rPr>
              <a:t>Foods that spoil easily are know as this</a:t>
            </a:r>
            <a:r>
              <a:rPr lang="en-US" sz="7200">
                <a:solidFill>
                  <a:srgbClr val="FF33CC"/>
                </a:solidFill>
                <a:latin typeface="Arial" charset="0"/>
              </a:rPr>
              <a:t>      </a:t>
            </a:r>
          </a:p>
        </p:txBody>
      </p:sp>
      <p:sp>
        <p:nvSpPr>
          <p:cNvPr id="115719" name="Text Box 7"/>
          <p:cNvSpPr txBox="1">
            <a:spLocks noChangeArrowheads="1"/>
          </p:cNvSpPr>
          <p:nvPr/>
        </p:nvSpPr>
        <p:spPr bwMode="auto">
          <a:xfrm>
            <a:off x="0" y="58674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115720" name="Text Box 8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PERISABLE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57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719"/>
                  </p:tgtEl>
                </p:cond>
              </p:nextCondLst>
            </p:seq>
          </p:childTnLst>
        </p:cTn>
      </p:par>
    </p:tnLst>
    <p:bldLst>
      <p:bldP spid="11572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82296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6000">
                <a:latin typeface="Arial" charset="0"/>
              </a:rPr>
              <a:t>The infection that comes from eating or drinking contaminated food or water</a:t>
            </a:r>
          </a:p>
        </p:txBody>
      </p:sp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0" y="58674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116744" name="Text Box 8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FOOD POISONING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67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743"/>
                  </p:tgtEl>
                </p:cond>
              </p:nextCondLst>
            </p:seq>
          </p:childTnLst>
        </p:cTn>
      </p:par>
    </p:tnLst>
    <p:bldLst>
      <p:bldP spid="11674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81000" y="9144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6000">
                <a:latin typeface="Arial" charset="0"/>
              </a:rPr>
              <a:t>A bacteria associated with contaminated water, raw milk, and raw or undercooked ground beef.</a:t>
            </a:r>
          </a:p>
        </p:txBody>
      </p:sp>
      <p:sp>
        <p:nvSpPr>
          <p:cNvPr id="117768" name="Text Box 8"/>
          <p:cNvSpPr txBox="1">
            <a:spLocks noChangeArrowheads="1"/>
          </p:cNvSpPr>
          <p:nvPr/>
        </p:nvSpPr>
        <p:spPr bwMode="auto">
          <a:xfrm>
            <a:off x="0" y="60198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E. COLI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77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768"/>
                  </p:tgtEl>
                </p:cond>
              </p:nextCondLst>
            </p:seq>
          </p:childTnLst>
        </p:cTn>
      </p:par>
    </p:tnLst>
    <p:bldLst>
      <p:bldP spid="11776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2590800"/>
            <a:ext cx="8229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6000">
                <a:latin typeface="Arial" charset="0"/>
              </a:rPr>
              <a:t>Temperatures at which bacteria grow rapidly</a:t>
            </a:r>
          </a:p>
        </p:txBody>
      </p:sp>
      <p:sp>
        <p:nvSpPr>
          <p:cNvPr id="118791" name="Text Box 7"/>
          <p:cNvSpPr txBox="1">
            <a:spLocks noChangeArrowheads="1"/>
          </p:cNvSpPr>
          <p:nvPr/>
        </p:nvSpPr>
        <p:spPr bwMode="auto">
          <a:xfrm>
            <a:off x="0" y="58674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FOOD DANGER ZONE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87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791"/>
                  </p:tgtEl>
                </p:cond>
              </p:nextCondLst>
            </p:seq>
          </p:childTnLst>
        </p:cTn>
      </p:par>
    </p:tnLst>
    <p:bldLst>
      <p:bldP spid="11879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1905000"/>
            <a:ext cx="82296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6000">
                <a:latin typeface="Arial" charset="0"/>
              </a:rPr>
              <a:t>Growth of germs in the body of a human or animal</a:t>
            </a:r>
          </a:p>
        </p:txBody>
      </p:sp>
      <p:sp>
        <p:nvSpPr>
          <p:cNvPr id="119815" name="Text Box 7"/>
          <p:cNvSpPr txBox="1">
            <a:spLocks noChangeArrowheads="1"/>
          </p:cNvSpPr>
          <p:nvPr/>
        </p:nvSpPr>
        <p:spPr bwMode="auto">
          <a:xfrm>
            <a:off x="0" y="59436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119816" name="Text Box 8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INFECTION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98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815"/>
                  </p:tgtEl>
                </p:cond>
              </p:nextCondLst>
            </p:seq>
          </p:childTnLst>
        </p:cTn>
      </p:par>
    </p:tnLst>
    <p:bldLst>
      <p:bldP spid="11981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81000" y="2286000"/>
            <a:ext cx="8229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6000">
                <a:latin typeface="Arial" charset="0"/>
              </a:rPr>
              <a:t>Tasks done before you combine ingredients</a:t>
            </a:r>
          </a:p>
        </p:txBody>
      </p:sp>
      <p:sp>
        <p:nvSpPr>
          <p:cNvPr id="120839" name="Text Box 7"/>
          <p:cNvSpPr txBox="1">
            <a:spLocks noChangeArrowheads="1"/>
          </p:cNvSpPr>
          <p:nvPr/>
        </p:nvSpPr>
        <p:spPr bwMode="auto">
          <a:xfrm>
            <a:off x="0" y="59436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120840" name="Text Box 8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PRE-PREPARATION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39"/>
                  </p:tgtEl>
                </p:cond>
              </p:nextCondLst>
            </p:seq>
          </p:childTnLst>
        </p:cTn>
      </p:par>
    </p:tnLst>
    <p:bldLst>
      <p:bldP spid="12084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81000" y="1828800"/>
            <a:ext cx="82296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6000">
                <a:latin typeface="Arial" charset="0"/>
              </a:rPr>
              <a:t>Overlapping tasks to assure completion at the same time</a:t>
            </a:r>
          </a:p>
        </p:txBody>
      </p:sp>
      <p:sp>
        <p:nvSpPr>
          <p:cNvPr id="121863" name="Text Box 7"/>
          <p:cNvSpPr txBox="1">
            <a:spLocks noChangeArrowheads="1"/>
          </p:cNvSpPr>
          <p:nvPr/>
        </p:nvSpPr>
        <p:spPr bwMode="auto">
          <a:xfrm>
            <a:off x="0" y="58674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121864" name="Text Box 8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DOVETAIL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18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863"/>
                  </p:tgtEl>
                </p:cond>
              </p:nextCondLst>
            </p:seq>
          </p:childTnLst>
        </p:cTn>
      </p:par>
    </p:tnLst>
    <p:bldLst>
      <p:bldP spid="1218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82296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6000" dirty="0">
                <a:latin typeface="Arial" charset="0"/>
              </a:rPr>
              <a:t>When </a:t>
            </a:r>
            <a:r>
              <a:rPr lang="en-US" sz="6000" dirty="0" smtClean="0">
                <a:latin typeface="Arial" charset="0"/>
              </a:rPr>
              <a:t>Allison </a:t>
            </a:r>
            <a:r>
              <a:rPr lang="en-US" sz="6000" dirty="0">
                <a:latin typeface="Arial" charset="0"/>
              </a:rPr>
              <a:t>plugged in the toaster, </a:t>
            </a:r>
            <a:r>
              <a:rPr lang="en-US" sz="6000" dirty="0" smtClean="0">
                <a:latin typeface="Arial" charset="0"/>
              </a:rPr>
              <a:t>she </a:t>
            </a:r>
            <a:r>
              <a:rPr lang="en-US" sz="6000" dirty="0">
                <a:latin typeface="Arial" charset="0"/>
              </a:rPr>
              <a:t>made sure nothing else was plugged into that outlet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0" y="60198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safe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30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016"/>
                  </p:tgtEl>
                </p:cond>
              </p:nextCondLst>
            </p:seq>
          </p:childTnLst>
        </p:cTn>
      </p:par>
    </p:tnLst>
    <p:bldLst>
      <p:bldP spid="4301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2286000"/>
            <a:ext cx="82296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6000">
                <a:latin typeface="Arial" charset="0"/>
              </a:rPr>
              <a:t>Microscopic life not seen by the un-aided eye</a:t>
            </a:r>
          </a:p>
        </p:txBody>
      </p:sp>
      <p:sp>
        <p:nvSpPr>
          <p:cNvPr id="122887" name="Text Box 7"/>
          <p:cNvSpPr txBox="1">
            <a:spLocks noChangeArrowheads="1"/>
          </p:cNvSpPr>
          <p:nvPr/>
        </p:nvSpPr>
        <p:spPr bwMode="auto">
          <a:xfrm>
            <a:off x="0" y="59436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122888" name="Text Box 8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MICROORGANISM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28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887"/>
                  </p:tgtEl>
                </p:cond>
              </p:nextCondLst>
            </p:seq>
          </p:childTnLst>
        </p:cTn>
      </p:par>
    </p:tnLst>
    <p:bldLst>
      <p:bldP spid="12288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33400" y="1828800"/>
            <a:ext cx="82296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6000">
                <a:latin typeface="Arial" charset="0"/>
              </a:rPr>
              <a:t>Single-cell microorganisms, good ones make yogurt and medicine</a:t>
            </a:r>
          </a:p>
        </p:txBody>
      </p:sp>
      <p:sp>
        <p:nvSpPr>
          <p:cNvPr id="123911" name="Text Box 7"/>
          <p:cNvSpPr txBox="1">
            <a:spLocks noChangeArrowheads="1"/>
          </p:cNvSpPr>
          <p:nvPr/>
        </p:nvSpPr>
        <p:spPr bwMode="auto">
          <a:xfrm>
            <a:off x="0" y="59436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123912" name="Text Box 8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BACTERIA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39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911"/>
                  </p:tgtEl>
                </p:cond>
              </p:nextCondLst>
            </p:seq>
          </p:childTnLst>
        </p:cTn>
      </p:par>
    </p:tnLst>
    <p:bldLst>
      <p:bldP spid="12391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33400" y="2209800"/>
            <a:ext cx="82296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6000">
                <a:latin typeface="Arial" charset="0"/>
              </a:rPr>
              <a:t>Destroying microorganisms by heat</a:t>
            </a:r>
          </a:p>
        </p:txBody>
      </p:sp>
      <p:sp>
        <p:nvSpPr>
          <p:cNvPr id="124935" name="Text Box 7"/>
          <p:cNvSpPr txBox="1">
            <a:spLocks noChangeArrowheads="1"/>
          </p:cNvSpPr>
          <p:nvPr/>
        </p:nvSpPr>
        <p:spPr bwMode="auto">
          <a:xfrm>
            <a:off x="0" y="59436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124936" name="Text Box 8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PASTEURIZATION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49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935"/>
                  </p:tgtEl>
                </p:cond>
              </p:nextCondLst>
            </p:seq>
          </p:childTnLst>
        </p:cTn>
      </p:par>
    </p:tnLst>
    <p:bldLst>
      <p:bldP spid="12493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82296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6000">
                <a:latin typeface="Arial" charset="0"/>
              </a:rPr>
              <a:t>A bacteria associated with undercooked foods especially poultry and eggs.</a:t>
            </a:r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0" y="59436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125960" name="Text Box 8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SALMONELLA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59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959"/>
                  </p:tgtEl>
                </p:cond>
              </p:nextCondLst>
            </p:seq>
          </p:childTnLst>
        </p:cTn>
      </p:par>
    </p:tnLst>
    <p:bldLst>
      <p:bldP spid="125960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81000" y="1981200"/>
            <a:ext cx="82296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6000" dirty="0">
                <a:latin typeface="Arial" charset="0"/>
              </a:rPr>
              <a:t>Practices like hand washing that promote good </a:t>
            </a:r>
            <a:r>
              <a:rPr lang="en-US" sz="6000" dirty="0" smtClean="0">
                <a:latin typeface="Arial" charset="0"/>
              </a:rPr>
              <a:t>personal health</a:t>
            </a:r>
            <a:endParaRPr lang="en-US" sz="6000" dirty="0">
              <a:latin typeface="Arial" charset="0"/>
            </a:endParaRPr>
          </a:p>
        </p:txBody>
      </p:sp>
      <p:sp>
        <p:nvSpPr>
          <p:cNvPr id="126983" name="Text Box 7"/>
          <p:cNvSpPr txBox="1">
            <a:spLocks noChangeArrowheads="1"/>
          </p:cNvSpPr>
          <p:nvPr/>
        </p:nvSpPr>
        <p:spPr bwMode="auto">
          <a:xfrm>
            <a:off x="0" y="59436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126984" name="Text Box 8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HYGINE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69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983"/>
                  </p:tgtEl>
                </p:cond>
              </p:nextCondLst>
            </p:seq>
          </p:childTnLst>
        </p:cTn>
      </p:par>
    </p:tnLst>
    <p:bldLst>
      <p:bldP spid="12698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82296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6000">
                <a:latin typeface="Arial" charset="0"/>
              </a:rPr>
              <a:t>The kind of accident that can result from too much heat and oily foods</a:t>
            </a:r>
          </a:p>
        </p:txBody>
      </p:sp>
      <p:sp>
        <p:nvSpPr>
          <p:cNvPr id="128007" name="Text Box 7"/>
          <p:cNvSpPr txBox="1">
            <a:spLocks noChangeArrowheads="1"/>
          </p:cNvSpPr>
          <p:nvPr/>
        </p:nvSpPr>
        <p:spPr bwMode="auto">
          <a:xfrm>
            <a:off x="0" y="60198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128008" name="Text Box 8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GREASE FIRE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80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007"/>
                  </p:tgtEl>
                </p:cond>
              </p:nextCondLst>
            </p:seq>
          </p:childTnLst>
        </p:cTn>
      </p:par>
    </p:tnLst>
    <p:bldLst>
      <p:bldP spid="128008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81000" y="1752600"/>
            <a:ext cx="82296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6000">
                <a:latin typeface="Arial" charset="0"/>
              </a:rPr>
              <a:t>Food, Money, Time, Energy, and Fuel are all examples of </a:t>
            </a:r>
          </a:p>
        </p:txBody>
      </p:sp>
      <p:sp>
        <p:nvSpPr>
          <p:cNvPr id="129031" name="Text Box 7"/>
          <p:cNvSpPr txBox="1">
            <a:spLocks noChangeArrowheads="1"/>
          </p:cNvSpPr>
          <p:nvPr/>
        </p:nvSpPr>
        <p:spPr bwMode="auto">
          <a:xfrm>
            <a:off x="0" y="59436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129032" name="Text Box 8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RESOURCES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9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031"/>
                  </p:tgtEl>
                </p:cond>
              </p:nextCondLst>
            </p:seq>
          </p:childTnLst>
        </p:cTn>
      </p:par>
    </p:tnLst>
    <p:bldLst>
      <p:bldP spid="12903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81000" y="3048000"/>
            <a:ext cx="822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6000">
                <a:latin typeface="Arial" charset="0"/>
              </a:rPr>
              <a:t>A bad microorganism</a:t>
            </a:r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0" y="60198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130056" name="Text Box 8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GERM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0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055"/>
                  </p:tgtEl>
                </p:cond>
              </p:nextCondLst>
            </p:seq>
          </p:childTnLst>
        </p:cTn>
      </p:par>
    </p:tnLst>
    <p:bldLst>
      <p:bldP spid="13005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81000" y="2438400"/>
            <a:ext cx="8229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6000">
                <a:latin typeface="Arial" charset="0"/>
              </a:rPr>
              <a:t>Last calendar date to use a food product</a:t>
            </a:r>
          </a:p>
        </p:txBody>
      </p:sp>
      <p:sp>
        <p:nvSpPr>
          <p:cNvPr id="131079" name="Text Box 7"/>
          <p:cNvSpPr txBox="1">
            <a:spLocks noChangeArrowheads="1"/>
          </p:cNvSpPr>
          <p:nvPr/>
        </p:nvSpPr>
        <p:spPr bwMode="auto">
          <a:xfrm>
            <a:off x="0" y="59436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131080" name="Text Box 8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EXPIRATION DATE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1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079"/>
                  </p:tgtEl>
                </p:cond>
              </p:nextCondLst>
            </p:seq>
          </p:childTnLst>
        </p:cTn>
      </p:par>
    </p:tnLst>
    <p:bldLst>
      <p:bldP spid="131080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81000" y="2667000"/>
            <a:ext cx="8229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6000">
                <a:latin typeface="Arial" charset="0"/>
              </a:rPr>
              <a:t>Three ways to prevent falls</a:t>
            </a:r>
          </a:p>
        </p:txBody>
      </p:sp>
      <p:sp>
        <p:nvSpPr>
          <p:cNvPr id="132103" name="Text Box 7"/>
          <p:cNvSpPr txBox="1">
            <a:spLocks noChangeArrowheads="1"/>
          </p:cNvSpPr>
          <p:nvPr/>
        </p:nvSpPr>
        <p:spPr bwMode="auto">
          <a:xfrm>
            <a:off x="0" y="60198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132104" name="Text Box 8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VARIOUS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2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103"/>
                  </p:tgtEl>
                </p:cond>
              </p:nextCondLst>
            </p:seq>
          </p:childTnLst>
        </p:cTn>
      </p:par>
    </p:tnLst>
    <p:bldLst>
      <p:bldP spid="13210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33400" y="1295400"/>
            <a:ext cx="82296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6000" dirty="0">
                <a:latin typeface="Arial" charset="0"/>
              </a:rPr>
              <a:t>Kali </a:t>
            </a:r>
            <a:r>
              <a:rPr lang="en-US" sz="6000" dirty="0" smtClean="0">
                <a:latin typeface="Arial" charset="0"/>
              </a:rPr>
              <a:t>checked </a:t>
            </a:r>
            <a:r>
              <a:rPr lang="en-US" sz="6000" dirty="0">
                <a:latin typeface="Arial" charset="0"/>
              </a:rPr>
              <a:t>to make sure the floor was dry where she was standing to work with the blender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0" y="60198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safe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0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41"/>
                  </p:tgtEl>
                </p:cond>
              </p:nextCondLst>
            </p:seq>
          </p:childTnLst>
        </p:cTn>
      </p:par>
    </p:tnLst>
    <p:bldLst>
      <p:bldP spid="4404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2514600"/>
            <a:ext cx="8229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6000">
                <a:latin typeface="Arial" charset="0"/>
              </a:rPr>
              <a:t>Three ways to prevent cuts</a:t>
            </a:r>
          </a:p>
        </p:txBody>
      </p:sp>
      <p:sp>
        <p:nvSpPr>
          <p:cNvPr id="133127" name="Text Box 7"/>
          <p:cNvSpPr txBox="1">
            <a:spLocks noChangeArrowheads="1"/>
          </p:cNvSpPr>
          <p:nvPr/>
        </p:nvSpPr>
        <p:spPr bwMode="auto">
          <a:xfrm>
            <a:off x="0" y="59436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133128" name="Text Box 8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VARIOUS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3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27"/>
                  </p:tgtEl>
                </p:cond>
              </p:nextCondLst>
            </p:seq>
          </p:childTnLst>
        </p:cTn>
      </p:par>
    </p:tnLst>
    <p:bldLst>
      <p:bldP spid="133128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81000" y="2590800"/>
            <a:ext cx="8229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6000">
                <a:latin typeface="Arial" charset="0"/>
              </a:rPr>
              <a:t>Three ways to prevent burns and fires</a:t>
            </a:r>
          </a:p>
        </p:txBody>
      </p:sp>
      <p:sp>
        <p:nvSpPr>
          <p:cNvPr id="134151" name="Text Box 7"/>
          <p:cNvSpPr txBox="1">
            <a:spLocks noChangeArrowheads="1"/>
          </p:cNvSpPr>
          <p:nvPr/>
        </p:nvSpPr>
        <p:spPr bwMode="auto">
          <a:xfrm>
            <a:off x="0" y="58674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134152" name="Text Box 8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VARIOUS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4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151"/>
                  </p:tgtEl>
                </p:cond>
              </p:nextCondLst>
            </p:seq>
          </p:childTnLst>
        </p:cTn>
      </p:par>
    </p:tnLst>
    <p:bldLst>
      <p:bldP spid="13415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2438400"/>
            <a:ext cx="8229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6000">
                <a:latin typeface="Arial" charset="0"/>
              </a:rPr>
              <a:t>Three ways to prevent electric shocks</a:t>
            </a:r>
          </a:p>
        </p:txBody>
      </p:sp>
      <p:sp>
        <p:nvSpPr>
          <p:cNvPr id="135175" name="Text Box 7"/>
          <p:cNvSpPr txBox="1">
            <a:spLocks noChangeArrowheads="1"/>
          </p:cNvSpPr>
          <p:nvPr/>
        </p:nvSpPr>
        <p:spPr bwMode="auto">
          <a:xfrm>
            <a:off x="0" y="59436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135176" name="Text Box 8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VARIOUS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5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175"/>
                  </p:tgtEl>
                </p:cond>
              </p:nextCondLst>
            </p:seq>
          </p:childTnLst>
        </p:cTn>
      </p:par>
    </p:tnLst>
    <p:bldLst>
      <p:bldP spid="135176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81000" y="2819400"/>
            <a:ext cx="8229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6000">
                <a:latin typeface="Arial" charset="0"/>
              </a:rPr>
              <a:t>Three ways to prevent poisoning</a:t>
            </a:r>
          </a:p>
        </p:txBody>
      </p:sp>
      <p:sp>
        <p:nvSpPr>
          <p:cNvPr id="136201" name="Text Box 9"/>
          <p:cNvSpPr txBox="1">
            <a:spLocks noChangeArrowheads="1"/>
          </p:cNvSpPr>
          <p:nvPr/>
        </p:nvSpPr>
        <p:spPr bwMode="auto">
          <a:xfrm>
            <a:off x="0" y="59436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136202" name="Text Box 10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VARIOUS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6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201"/>
                  </p:tgtEl>
                </p:cond>
              </p:nextCondLst>
            </p:seq>
          </p:childTnLst>
        </p:cTn>
      </p:par>
    </p:tnLst>
    <p:bldLst>
      <p:bldP spid="13620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ChangeArrowheads="1"/>
          </p:cNvSpPr>
          <p:nvPr/>
        </p:nvSpPr>
        <p:spPr bwMode="auto">
          <a:xfrm>
            <a:off x="457200" y="17526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43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85800" y="18288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100</a:t>
            </a:r>
          </a:p>
        </p:txBody>
      </p:sp>
      <p:sp>
        <p:nvSpPr>
          <p:cNvPr id="215044" name="Rectangle 4"/>
          <p:cNvSpPr>
            <a:spLocks noChangeArrowheads="1"/>
          </p:cNvSpPr>
          <p:nvPr/>
        </p:nvSpPr>
        <p:spPr bwMode="auto">
          <a:xfrm>
            <a:off x="2133600" y="17526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45" name="Text Box 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362200" y="18288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100</a:t>
            </a:r>
          </a:p>
        </p:txBody>
      </p:sp>
      <p:sp>
        <p:nvSpPr>
          <p:cNvPr id="215046" name="Rectangle 6"/>
          <p:cNvSpPr>
            <a:spLocks noChangeArrowheads="1"/>
          </p:cNvSpPr>
          <p:nvPr/>
        </p:nvSpPr>
        <p:spPr bwMode="auto">
          <a:xfrm>
            <a:off x="3810000" y="17526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47" name="Text Box 7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4038600" y="179705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100</a:t>
            </a:r>
          </a:p>
        </p:txBody>
      </p:sp>
      <p:sp>
        <p:nvSpPr>
          <p:cNvPr id="215048" name="Rectangle 8"/>
          <p:cNvSpPr>
            <a:spLocks noChangeArrowheads="1"/>
          </p:cNvSpPr>
          <p:nvPr/>
        </p:nvSpPr>
        <p:spPr bwMode="auto">
          <a:xfrm>
            <a:off x="5486400" y="17526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49" name="Text Box 9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5715000" y="179705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100</a:t>
            </a:r>
          </a:p>
        </p:txBody>
      </p:sp>
      <p:sp>
        <p:nvSpPr>
          <p:cNvPr id="215050" name="Rectangle 10"/>
          <p:cNvSpPr>
            <a:spLocks noChangeArrowheads="1"/>
          </p:cNvSpPr>
          <p:nvPr/>
        </p:nvSpPr>
        <p:spPr bwMode="auto">
          <a:xfrm>
            <a:off x="7162800" y="17526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51" name="Text Box 11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7391400" y="18288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100</a:t>
            </a:r>
          </a:p>
        </p:txBody>
      </p:sp>
      <p:sp>
        <p:nvSpPr>
          <p:cNvPr id="215052" name="Rectangle 12"/>
          <p:cNvSpPr>
            <a:spLocks noChangeArrowheads="1"/>
          </p:cNvSpPr>
          <p:nvPr/>
        </p:nvSpPr>
        <p:spPr bwMode="auto">
          <a:xfrm>
            <a:off x="457200" y="26670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53" name="Text Box 13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>
            <a:off x="685800" y="26670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200</a:t>
            </a:r>
          </a:p>
        </p:txBody>
      </p:sp>
      <p:sp>
        <p:nvSpPr>
          <p:cNvPr id="215054" name="Rectangle 14"/>
          <p:cNvSpPr>
            <a:spLocks noChangeArrowheads="1"/>
          </p:cNvSpPr>
          <p:nvPr/>
        </p:nvSpPr>
        <p:spPr bwMode="auto">
          <a:xfrm>
            <a:off x="457200" y="35814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55" name="Text Box 15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685800" y="35814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300</a:t>
            </a:r>
          </a:p>
        </p:txBody>
      </p:sp>
      <p:sp>
        <p:nvSpPr>
          <p:cNvPr id="215056" name="Rectangle 16"/>
          <p:cNvSpPr>
            <a:spLocks noChangeArrowheads="1"/>
          </p:cNvSpPr>
          <p:nvPr/>
        </p:nvSpPr>
        <p:spPr bwMode="auto">
          <a:xfrm>
            <a:off x="457200" y="44958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57" name="Text Box 17">
            <a:hlinkClick r:id="rId10" action="ppaction://hlinksldjump"/>
          </p:cNvPr>
          <p:cNvSpPr txBox="1">
            <a:spLocks noChangeArrowheads="1"/>
          </p:cNvSpPr>
          <p:nvPr/>
        </p:nvSpPr>
        <p:spPr bwMode="auto">
          <a:xfrm>
            <a:off x="685800" y="44958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400</a:t>
            </a:r>
          </a:p>
        </p:txBody>
      </p:sp>
      <p:sp>
        <p:nvSpPr>
          <p:cNvPr id="215058" name="Rectangle 18"/>
          <p:cNvSpPr>
            <a:spLocks noChangeArrowheads="1"/>
          </p:cNvSpPr>
          <p:nvPr/>
        </p:nvSpPr>
        <p:spPr bwMode="auto">
          <a:xfrm>
            <a:off x="457200" y="54102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59" name="Text Box 19">
            <a:hlinkClick r:id="rId11" action="ppaction://hlinksldjump"/>
          </p:cNvPr>
          <p:cNvSpPr txBox="1">
            <a:spLocks noChangeArrowheads="1"/>
          </p:cNvSpPr>
          <p:nvPr/>
        </p:nvSpPr>
        <p:spPr bwMode="auto">
          <a:xfrm>
            <a:off x="685800" y="544195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500</a:t>
            </a:r>
          </a:p>
        </p:txBody>
      </p:sp>
      <p:sp>
        <p:nvSpPr>
          <p:cNvPr id="215060" name="Rectangle 20"/>
          <p:cNvSpPr>
            <a:spLocks noChangeArrowheads="1"/>
          </p:cNvSpPr>
          <p:nvPr/>
        </p:nvSpPr>
        <p:spPr bwMode="auto">
          <a:xfrm>
            <a:off x="2133600" y="26670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61" name="Text Box 21">
            <a:hlinkClick r:id="rId12" action="ppaction://hlinksldjump"/>
          </p:cNvPr>
          <p:cNvSpPr txBox="1">
            <a:spLocks noChangeArrowheads="1"/>
          </p:cNvSpPr>
          <p:nvPr/>
        </p:nvSpPr>
        <p:spPr bwMode="auto">
          <a:xfrm>
            <a:off x="2438400" y="26670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200</a:t>
            </a:r>
          </a:p>
        </p:txBody>
      </p:sp>
      <p:sp>
        <p:nvSpPr>
          <p:cNvPr id="215062" name="Rectangle 22"/>
          <p:cNvSpPr>
            <a:spLocks noChangeArrowheads="1"/>
          </p:cNvSpPr>
          <p:nvPr/>
        </p:nvSpPr>
        <p:spPr bwMode="auto">
          <a:xfrm>
            <a:off x="2133600" y="35814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63" name="Text Box 23">
            <a:hlinkClick r:id="rId13" action="ppaction://hlinksldjump"/>
          </p:cNvPr>
          <p:cNvSpPr txBox="1">
            <a:spLocks noChangeArrowheads="1"/>
          </p:cNvSpPr>
          <p:nvPr/>
        </p:nvSpPr>
        <p:spPr bwMode="auto">
          <a:xfrm>
            <a:off x="2438400" y="35814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300</a:t>
            </a:r>
          </a:p>
        </p:txBody>
      </p:sp>
      <p:sp>
        <p:nvSpPr>
          <p:cNvPr id="215064" name="Rectangle 24"/>
          <p:cNvSpPr>
            <a:spLocks noChangeArrowheads="1"/>
          </p:cNvSpPr>
          <p:nvPr/>
        </p:nvSpPr>
        <p:spPr bwMode="auto">
          <a:xfrm>
            <a:off x="2133600" y="44958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65" name="Text Box 25">
            <a:hlinkClick r:id="rId14" action="ppaction://hlinksldjump"/>
          </p:cNvPr>
          <p:cNvSpPr txBox="1">
            <a:spLocks noChangeArrowheads="1"/>
          </p:cNvSpPr>
          <p:nvPr/>
        </p:nvSpPr>
        <p:spPr bwMode="auto">
          <a:xfrm>
            <a:off x="2438400" y="44958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400</a:t>
            </a:r>
          </a:p>
        </p:txBody>
      </p:sp>
      <p:sp>
        <p:nvSpPr>
          <p:cNvPr id="215066" name="Rectangle 26"/>
          <p:cNvSpPr>
            <a:spLocks noChangeArrowheads="1"/>
          </p:cNvSpPr>
          <p:nvPr/>
        </p:nvSpPr>
        <p:spPr bwMode="auto">
          <a:xfrm>
            <a:off x="2133600" y="54102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67" name="Text Box 27">
            <a:hlinkClick r:id="rId15" action="ppaction://hlinksldjump"/>
          </p:cNvPr>
          <p:cNvSpPr txBox="1">
            <a:spLocks noChangeArrowheads="1"/>
          </p:cNvSpPr>
          <p:nvPr/>
        </p:nvSpPr>
        <p:spPr bwMode="auto">
          <a:xfrm>
            <a:off x="2438400" y="544195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500</a:t>
            </a:r>
          </a:p>
        </p:txBody>
      </p:sp>
      <p:sp>
        <p:nvSpPr>
          <p:cNvPr id="215068" name="Rectangle 28"/>
          <p:cNvSpPr>
            <a:spLocks noChangeArrowheads="1"/>
          </p:cNvSpPr>
          <p:nvPr/>
        </p:nvSpPr>
        <p:spPr bwMode="auto">
          <a:xfrm>
            <a:off x="3810000" y="26670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69" name="Text Box 29">
            <a:hlinkClick r:id="rId16" action="ppaction://hlinksldjump"/>
          </p:cNvPr>
          <p:cNvSpPr txBox="1">
            <a:spLocks noChangeArrowheads="1"/>
          </p:cNvSpPr>
          <p:nvPr/>
        </p:nvSpPr>
        <p:spPr bwMode="auto">
          <a:xfrm>
            <a:off x="4114800" y="26670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200</a:t>
            </a:r>
          </a:p>
        </p:txBody>
      </p:sp>
      <p:sp>
        <p:nvSpPr>
          <p:cNvPr id="215070" name="Rectangle 30"/>
          <p:cNvSpPr>
            <a:spLocks noChangeArrowheads="1"/>
          </p:cNvSpPr>
          <p:nvPr/>
        </p:nvSpPr>
        <p:spPr bwMode="auto">
          <a:xfrm>
            <a:off x="3810000" y="35814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1" name="Text Box 31">
            <a:hlinkClick r:id="rId17" action="ppaction://hlinksldjump"/>
          </p:cNvPr>
          <p:cNvSpPr txBox="1">
            <a:spLocks noChangeArrowheads="1"/>
          </p:cNvSpPr>
          <p:nvPr/>
        </p:nvSpPr>
        <p:spPr bwMode="auto">
          <a:xfrm>
            <a:off x="4114800" y="35814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300</a:t>
            </a:r>
          </a:p>
        </p:txBody>
      </p:sp>
      <p:sp>
        <p:nvSpPr>
          <p:cNvPr id="215072" name="Rectangle 32"/>
          <p:cNvSpPr>
            <a:spLocks noChangeArrowheads="1"/>
          </p:cNvSpPr>
          <p:nvPr/>
        </p:nvSpPr>
        <p:spPr bwMode="auto">
          <a:xfrm>
            <a:off x="3810000" y="44958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3" name="Text Box 33">
            <a:hlinkClick r:id="rId18" action="ppaction://hlinksldjump"/>
          </p:cNvPr>
          <p:cNvSpPr txBox="1">
            <a:spLocks noChangeArrowheads="1"/>
          </p:cNvSpPr>
          <p:nvPr/>
        </p:nvSpPr>
        <p:spPr bwMode="auto">
          <a:xfrm>
            <a:off x="4114800" y="44958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400</a:t>
            </a:r>
          </a:p>
        </p:txBody>
      </p:sp>
      <p:sp>
        <p:nvSpPr>
          <p:cNvPr id="215074" name="Rectangle 34"/>
          <p:cNvSpPr>
            <a:spLocks noChangeArrowheads="1"/>
          </p:cNvSpPr>
          <p:nvPr/>
        </p:nvSpPr>
        <p:spPr bwMode="auto">
          <a:xfrm>
            <a:off x="3810000" y="54102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5" name="Text Box 35">
            <a:hlinkClick r:id="rId19" action="ppaction://hlinksldjump"/>
          </p:cNvPr>
          <p:cNvSpPr txBox="1">
            <a:spLocks noChangeArrowheads="1"/>
          </p:cNvSpPr>
          <p:nvPr/>
        </p:nvSpPr>
        <p:spPr bwMode="auto">
          <a:xfrm>
            <a:off x="4114800" y="544195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500</a:t>
            </a:r>
          </a:p>
        </p:txBody>
      </p:sp>
      <p:sp>
        <p:nvSpPr>
          <p:cNvPr id="215076" name="Rectangle 36"/>
          <p:cNvSpPr>
            <a:spLocks noChangeArrowheads="1"/>
          </p:cNvSpPr>
          <p:nvPr/>
        </p:nvSpPr>
        <p:spPr bwMode="auto">
          <a:xfrm>
            <a:off x="5486400" y="26670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7" name="Text Box 37">
            <a:hlinkClick r:id="rId20" action="ppaction://hlinksldjump"/>
          </p:cNvPr>
          <p:cNvSpPr txBox="1">
            <a:spLocks noChangeArrowheads="1"/>
          </p:cNvSpPr>
          <p:nvPr/>
        </p:nvSpPr>
        <p:spPr bwMode="auto">
          <a:xfrm>
            <a:off x="5791200" y="26670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200</a:t>
            </a:r>
          </a:p>
        </p:txBody>
      </p:sp>
      <p:sp>
        <p:nvSpPr>
          <p:cNvPr id="215078" name="Rectangle 38"/>
          <p:cNvSpPr>
            <a:spLocks noChangeArrowheads="1"/>
          </p:cNvSpPr>
          <p:nvPr/>
        </p:nvSpPr>
        <p:spPr bwMode="auto">
          <a:xfrm>
            <a:off x="5486400" y="35814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9" name="Text Box 39">
            <a:hlinkClick r:id="rId21" action="ppaction://hlinksldjump"/>
          </p:cNvPr>
          <p:cNvSpPr txBox="1">
            <a:spLocks noChangeArrowheads="1"/>
          </p:cNvSpPr>
          <p:nvPr/>
        </p:nvSpPr>
        <p:spPr bwMode="auto">
          <a:xfrm>
            <a:off x="5791200" y="35814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300</a:t>
            </a:r>
          </a:p>
        </p:txBody>
      </p:sp>
      <p:sp>
        <p:nvSpPr>
          <p:cNvPr id="215080" name="Rectangle 40"/>
          <p:cNvSpPr>
            <a:spLocks noChangeArrowheads="1"/>
          </p:cNvSpPr>
          <p:nvPr/>
        </p:nvSpPr>
        <p:spPr bwMode="auto">
          <a:xfrm>
            <a:off x="5486400" y="44958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1" name="Text Box 41">
            <a:hlinkClick r:id="rId22" action="ppaction://hlinksldjump"/>
          </p:cNvPr>
          <p:cNvSpPr txBox="1">
            <a:spLocks noChangeArrowheads="1"/>
          </p:cNvSpPr>
          <p:nvPr/>
        </p:nvSpPr>
        <p:spPr bwMode="auto">
          <a:xfrm>
            <a:off x="5791200" y="44958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400</a:t>
            </a:r>
          </a:p>
        </p:txBody>
      </p:sp>
      <p:sp>
        <p:nvSpPr>
          <p:cNvPr id="215082" name="Rectangle 42"/>
          <p:cNvSpPr>
            <a:spLocks noChangeArrowheads="1"/>
          </p:cNvSpPr>
          <p:nvPr/>
        </p:nvSpPr>
        <p:spPr bwMode="auto">
          <a:xfrm>
            <a:off x="5486400" y="54102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3" name="Text Box 43">
            <a:hlinkClick r:id="rId23" action="ppaction://hlinksldjump"/>
          </p:cNvPr>
          <p:cNvSpPr txBox="1">
            <a:spLocks noChangeArrowheads="1"/>
          </p:cNvSpPr>
          <p:nvPr/>
        </p:nvSpPr>
        <p:spPr bwMode="auto">
          <a:xfrm>
            <a:off x="5791200" y="544195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500</a:t>
            </a:r>
          </a:p>
        </p:txBody>
      </p:sp>
      <p:sp>
        <p:nvSpPr>
          <p:cNvPr id="215084" name="Rectangle 44"/>
          <p:cNvSpPr>
            <a:spLocks noChangeArrowheads="1"/>
          </p:cNvSpPr>
          <p:nvPr/>
        </p:nvSpPr>
        <p:spPr bwMode="auto">
          <a:xfrm>
            <a:off x="7162800" y="26670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5" name="Text Box 45">
            <a:hlinkClick r:id="rId24" action="ppaction://hlinksldjump"/>
          </p:cNvPr>
          <p:cNvSpPr txBox="1">
            <a:spLocks noChangeArrowheads="1"/>
          </p:cNvSpPr>
          <p:nvPr/>
        </p:nvSpPr>
        <p:spPr bwMode="auto">
          <a:xfrm>
            <a:off x="7391400" y="26670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200</a:t>
            </a:r>
          </a:p>
        </p:txBody>
      </p:sp>
      <p:sp>
        <p:nvSpPr>
          <p:cNvPr id="215086" name="Rectangle 46"/>
          <p:cNvSpPr>
            <a:spLocks noChangeArrowheads="1"/>
          </p:cNvSpPr>
          <p:nvPr/>
        </p:nvSpPr>
        <p:spPr bwMode="auto">
          <a:xfrm>
            <a:off x="7162800" y="35814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7" name="Text Box 47">
            <a:hlinkClick r:id="rId25" action="ppaction://hlinksldjump"/>
          </p:cNvPr>
          <p:cNvSpPr txBox="1">
            <a:spLocks noChangeArrowheads="1"/>
          </p:cNvSpPr>
          <p:nvPr/>
        </p:nvSpPr>
        <p:spPr bwMode="auto">
          <a:xfrm>
            <a:off x="7391400" y="35814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300</a:t>
            </a:r>
          </a:p>
        </p:txBody>
      </p:sp>
      <p:sp>
        <p:nvSpPr>
          <p:cNvPr id="215088" name="Rectangle 48"/>
          <p:cNvSpPr>
            <a:spLocks noChangeArrowheads="1"/>
          </p:cNvSpPr>
          <p:nvPr/>
        </p:nvSpPr>
        <p:spPr bwMode="auto">
          <a:xfrm>
            <a:off x="7162800" y="44958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9" name="Text Box 49">
            <a:hlinkClick r:id="rId26" action="ppaction://hlinksldjump"/>
          </p:cNvPr>
          <p:cNvSpPr txBox="1">
            <a:spLocks noChangeArrowheads="1"/>
          </p:cNvSpPr>
          <p:nvPr/>
        </p:nvSpPr>
        <p:spPr bwMode="auto">
          <a:xfrm>
            <a:off x="7391400" y="449580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400</a:t>
            </a:r>
          </a:p>
        </p:txBody>
      </p:sp>
      <p:sp>
        <p:nvSpPr>
          <p:cNvPr id="215090" name="Rectangle 50"/>
          <p:cNvSpPr>
            <a:spLocks noChangeArrowheads="1"/>
          </p:cNvSpPr>
          <p:nvPr/>
        </p:nvSpPr>
        <p:spPr bwMode="auto">
          <a:xfrm>
            <a:off x="7162800" y="5410200"/>
            <a:ext cx="152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1" name="Text Box 51">
            <a:hlinkClick r:id="rId27" action="ppaction://hlinksldjump"/>
          </p:cNvPr>
          <p:cNvSpPr txBox="1">
            <a:spLocks noChangeArrowheads="1"/>
          </p:cNvSpPr>
          <p:nvPr/>
        </p:nvSpPr>
        <p:spPr bwMode="auto">
          <a:xfrm>
            <a:off x="7391400" y="5441950"/>
            <a:ext cx="99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  <a:latin typeface="Arial" charset="0"/>
              </a:rPr>
              <a:t>500</a:t>
            </a:r>
          </a:p>
        </p:txBody>
      </p:sp>
      <p:sp>
        <p:nvSpPr>
          <p:cNvPr id="63540" name="Text Box 52"/>
          <p:cNvSpPr txBox="1">
            <a:spLocks noChangeArrowheads="1"/>
          </p:cNvSpPr>
          <p:nvPr/>
        </p:nvSpPr>
        <p:spPr bwMode="auto">
          <a:xfrm>
            <a:off x="381000" y="168275"/>
            <a:ext cx="8229600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200"/>
              <a:t>Random</a:t>
            </a:r>
          </a:p>
          <a:p>
            <a:pPr algn="ctr">
              <a:spcBef>
                <a:spcPct val="50000"/>
              </a:spcBef>
            </a:pPr>
            <a:r>
              <a:rPr lang="en-US" sz="2000"/>
              <a:t>A</a:t>
            </a:r>
            <a:r>
              <a:rPr lang="en-US"/>
              <a:t>		</a:t>
            </a:r>
            <a:r>
              <a:rPr lang="en-US" sz="2000"/>
              <a:t>B</a:t>
            </a:r>
            <a:r>
              <a:rPr lang="en-US"/>
              <a:t>		</a:t>
            </a:r>
            <a:r>
              <a:rPr lang="en-US" sz="2000"/>
              <a:t>C</a:t>
            </a:r>
            <a:r>
              <a:rPr lang="en-US"/>
              <a:t>		</a:t>
            </a:r>
            <a:r>
              <a:rPr lang="en-US" sz="2000"/>
              <a:t>D</a:t>
            </a:r>
            <a:r>
              <a:rPr lang="en-US"/>
              <a:t>		</a:t>
            </a:r>
            <a:r>
              <a:rPr lang="en-US" sz="2000"/>
              <a:t>E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50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04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150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04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50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04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150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04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15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05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15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0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150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06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150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06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15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05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150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05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150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05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150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06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150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06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150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06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150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071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150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07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150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075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150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07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15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079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150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08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150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083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150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085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150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087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150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08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150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091"/>
                  </p:tgtEl>
                </p:cond>
              </p:nextCondLst>
            </p:seq>
          </p:childTnLst>
        </p:cTn>
      </p:par>
    </p:tnLst>
    <p:bldLst>
      <p:bldP spid="215042" grpId="0" animBg="1"/>
      <p:bldP spid="215044" grpId="0" animBg="1"/>
      <p:bldP spid="215046" grpId="0" animBg="1"/>
      <p:bldP spid="215048" grpId="0" animBg="1"/>
      <p:bldP spid="215050" grpId="0" animBg="1"/>
      <p:bldP spid="215052" grpId="0" animBg="1"/>
      <p:bldP spid="215054" grpId="0" animBg="1"/>
      <p:bldP spid="215056" grpId="0" animBg="1"/>
      <p:bldP spid="215058" grpId="0" animBg="1"/>
      <p:bldP spid="215060" grpId="0" animBg="1"/>
      <p:bldP spid="215062" grpId="0" animBg="1"/>
      <p:bldP spid="215064" grpId="0" animBg="1"/>
      <p:bldP spid="215066" grpId="0" animBg="1"/>
      <p:bldP spid="215068" grpId="0" animBg="1"/>
      <p:bldP spid="215070" grpId="0" animBg="1"/>
      <p:bldP spid="215072" grpId="0" animBg="1"/>
      <p:bldP spid="215074" grpId="0" animBg="1"/>
      <p:bldP spid="215076" grpId="0" animBg="1"/>
      <p:bldP spid="215078" grpId="0" animBg="1"/>
      <p:bldP spid="215080" grpId="0" animBg="1"/>
      <p:bldP spid="215082" grpId="0" animBg="1"/>
      <p:bldP spid="215084" grpId="0" animBg="1"/>
      <p:bldP spid="215086" grpId="0" animBg="1"/>
      <p:bldP spid="215088" grpId="0" animBg="1"/>
      <p:bldP spid="215090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685800" y="2057400"/>
            <a:ext cx="82296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6600"/>
              <a:t>The three secondary colors</a:t>
            </a:r>
          </a:p>
        </p:txBody>
      </p:sp>
      <p:sp>
        <p:nvSpPr>
          <p:cNvPr id="216067" name="Text Box 3"/>
          <p:cNvSpPr txBox="1">
            <a:spLocks noChangeArrowheads="1"/>
          </p:cNvSpPr>
          <p:nvPr/>
        </p:nvSpPr>
        <p:spPr bwMode="auto">
          <a:xfrm>
            <a:off x="0" y="59436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216068" name="Text Box 4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Green, Orange, Violet (Purple)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60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067"/>
                  </p:tgtEl>
                </p:cond>
              </p:nextCondLst>
            </p:seq>
          </p:childTnLst>
        </p:cTn>
      </p:par>
    </p:tnLst>
    <p:bldLst>
      <p:bldP spid="216068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8229600" cy="338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7200">
                <a:latin typeface="Arial" charset="0"/>
              </a:rPr>
              <a:t>The 4 superheroes in the </a:t>
            </a:r>
            <a:r>
              <a:rPr lang="en-US" sz="7200" i="1">
                <a:latin typeface="Arial" charset="0"/>
              </a:rPr>
              <a:t>Fantastic Four</a:t>
            </a:r>
            <a:endParaRPr lang="en-US" sz="7200">
              <a:latin typeface="Arial" charset="0"/>
            </a:endParaRPr>
          </a:p>
        </p:txBody>
      </p:sp>
      <p:sp>
        <p:nvSpPr>
          <p:cNvPr id="218115" name="Text Box 3"/>
          <p:cNvSpPr txBox="1">
            <a:spLocks noChangeArrowheads="1"/>
          </p:cNvSpPr>
          <p:nvPr/>
        </p:nvSpPr>
        <p:spPr bwMode="auto">
          <a:xfrm>
            <a:off x="0" y="60198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218116" name="Text Box 4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Human Torch, Invisible Woman, Mister Fantastic, Thing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8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115"/>
                  </p:tgtEl>
                </p:cond>
              </p:nextCondLst>
            </p:seq>
          </p:childTnLst>
        </p:cTn>
      </p:par>
    </p:tnLst>
    <p:bldLst>
      <p:bldP spid="218116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1235075"/>
            <a:ext cx="8229600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7200">
                <a:latin typeface="Arial" charset="0"/>
              </a:rPr>
              <a:t>What are the three names of the Rice Krispies elf mascots</a:t>
            </a:r>
          </a:p>
        </p:txBody>
      </p:sp>
      <p:sp>
        <p:nvSpPr>
          <p:cNvPr id="220163" name="Text Box 3"/>
          <p:cNvSpPr txBox="1">
            <a:spLocks noChangeArrowheads="1"/>
          </p:cNvSpPr>
          <p:nvPr/>
        </p:nvSpPr>
        <p:spPr bwMode="auto">
          <a:xfrm>
            <a:off x="0" y="59436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220164" name="Text Box 4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Snap, Crackle, Pop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0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163"/>
                  </p:tgtEl>
                </p:cond>
              </p:nextCondLst>
            </p:seq>
          </p:childTnLst>
        </p:cTn>
      </p:par>
    </p:tnLst>
    <p:bldLst>
      <p:bldP spid="220164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1143000"/>
            <a:ext cx="8229600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7200">
                <a:latin typeface="Arial" charset="0"/>
              </a:rPr>
              <a:t>4 families of instruments in a symphony orchestra</a:t>
            </a:r>
          </a:p>
        </p:txBody>
      </p:sp>
      <p:sp>
        <p:nvSpPr>
          <p:cNvPr id="222211" name="Text Box 3"/>
          <p:cNvSpPr txBox="1">
            <a:spLocks noChangeArrowheads="1"/>
          </p:cNvSpPr>
          <p:nvPr/>
        </p:nvSpPr>
        <p:spPr bwMode="auto">
          <a:xfrm>
            <a:off x="0" y="59436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222212" name="Text Box 4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Brass, Percussion, Strings, Woodwinds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22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211"/>
                  </p:tgtEl>
                </p:cond>
              </p:nextCondLst>
            </p:seq>
          </p:childTnLst>
        </p:cTn>
      </p:par>
    </p:tnLst>
    <p:bldLst>
      <p:bldP spid="222212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1676400"/>
            <a:ext cx="82296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5400"/>
              <a:t>What are the names of the four Ninja Turtles and who are they named after?</a:t>
            </a:r>
          </a:p>
        </p:txBody>
      </p:sp>
      <p:sp>
        <p:nvSpPr>
          <p:cNvPr id="224259" name="Text Box 3"/>
          <p:cNvSpPr txBox="1">
            <a:spLocks noChangeArrowheads="1"/>
          </p:cNvSpPr>
          <p:nvPr/>
        </p:nvSpPr>
        <p:spPr bwMode="auto">
          <a:xfrm>
            <a:off x="0" y="60198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224260" name="Text Box 4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Donatello, Leonardo, Michelangelo and Raphael - Painters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42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259"/>
                  </p:tgtEl>
                </p:cond>
              </p:nextCondLst>
            </p:seq>
          </p:childTnLst>
        </p:cTn>
      </p:par>
    </p:tnLst>
    <p:bldLst>
      <p:bldP spid="2242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1355725"/>
            <a:ext cx="82296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6000" dirty="0">
                <a:latin typeface="Arial" charset="0"/>
              </a:rPr>
              <a:t>After he spilled gravy on the power cord, Adam rinsed the cord off right away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0" y="59436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unsafe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60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089"/>
                  </p:tgtEl>
                </p:cond>
              </p:nextCondLst>
            </p:seq>
          </p:childTnLst>
        </p:cTn>
      </p:par>
    </p:tnLst>
    <p:bldLst>
      <p:bldP spid="46090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81000" y="1752600"/>
            <a:ext cx="8229600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6600">
                <a:latin typeface="Arial" charset="0"/>
              </a:rPr>
              <a:t>5 National Football teams that have a bird in their name?</a:t>
            </a:r>
          </a:p>
        </p:txBody>
      </p:sp>
      <p:sp>
        <p:nvSpPr>
          <p:cNvPr id="226307" name="Text Box 3"/>
          <p:cNvSpPr txBox="1">
            <a:spLocks noChangeArrowheads="1"/>
          </p:cNvSpPr>
          <p:nvPr/>
        </p:nvSpPr>
        <p:spPr bwMode="auto">
          <a:xfrm>
            <a:off x="0" y="59436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226308" name="Text Box 4"/>
          <p:cNvSpPr txBox="1">
            <a:spLocks noChangeArrowheads="1"/>
          </p:cNvSpPr>
          <p:nvPr/>
        </p:nvSpPr>
        <p:spPr bwMode="auto">
          <a:xfrm>
            <a:off x="1828800" y="6019800"/>
            <a:ext cx="708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Seattle Seahawks, Arizona Cardinals, Philadelphia Eagles, Atlanta Falcons, Baltimore Ravens</a:t>
            </a:r>
            <a:endParaRPr lang="en-US" b="1">
              <a:cs typeface="Tahoma" pitchFamily="34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63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307"/>
                  </p:tgtEl>
                </p:cond>
              </p:nextCondLst>
            </p:seq>
          </p:childTnLst>
        </p:cTn>
      </p:par>
    </p:tnLst>
    <p:bldLst>
      <p:bldP spid="226308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2362200"/>
            <a:ext cx="8229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7200">
                <a:latin typeface="Arial" charset="0"/>
              </a:rPr>
              <a:t>5 family members on the Simpsons</a:t>
            </a:r>
          </a:p>
        </p:txBody>
      </p:sp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0" y="59436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227332" name="Text Box 4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Homer, Marge, Bart, Lisa, Maggie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73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331"/>
                  </p:tgtEl>
                </p:cond>
              </p:nextCondLst>
            </p:seq>
          </p:childTnLst>
        </p:cTn>
      </p:par>
    </p:tnLst>
    <p:bldLst>
      <p:bldP spid="227332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8229600" cy="338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7200">
                <a:latin typeface="Arial" charset="0"/>
              </a:rPr>
              <a:t>6 words represented in the acronym NASCAR</a:t>
            </a:r>
            <a:endParaRPr lang="en-US" sz="7200"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228355" name="Text Box 3"/>
          <p:cNvSpPr txBox="1">
            <a:spLocks noChangeArrowheads="1"/>
          </p:cNvSpPr>
          <p:nvPr/>
        </p:nvSpPr>
        <p:spPr bwMode="auto">
          <a:xfrm>
            <a:off x="0" y="59436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National Association of Stock Car Auto Racing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83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355"/>
                  </p:tgtEl>
                </p:cond>
              </p:nextCondLst>
            </p:seq>
          </p:childTnLst>
        </p:cTn>
      </p:par>
    </p:tnLst>
    <p:bldLst>
      <p:bldP spid="228356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81000" y="1447800"/>
            <a:ext cx="8229600" cy="338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7200">
                <a:latin typeface="Arial" charset="0"/>
              </a:rPr>
              <a:t>7 consonants on the keyboard’s bottom row</a:t>
            </a:r>
          </a:p>
        </p:txBody>
      </p:sp>
      <p:sp>
        <p:nvSpPr>
          <p:cNvPr id="229379" name="Text Box 3"/>
          <p:cNvSpPr txBox="1">
            <a:spLocks noChangeArrowheads="1"/>
          </p:cNvSpPr>
          <p:nvPr/>
        </p:nvSpPr>
        <p:spPr bwMode="auto">
          <a:xfrm>
            <a:off x="0" y="59436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229380" name="Text Box 4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Z  X  C  V  B  N  M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93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9379"/>
                  </p:tgtEl>
                </p:cond>
              </p:nextCondLst>
            </p:seq>
          </p:childTnLst>
        </p:cTn>
      </p:par>
    </p:tnLst>
    <p:bldLst>
      <p:bldP spid="229380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81000" y="2286000"/>
            <a:ext cx="8229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7200">
                <a:latin typeface="Arial" charset="0"/>
              </a:rPr>
              <a:t>5 colors of the Olympic Rings</a:t>
            </a:r>
          </a:p>
        </p:txBody>
      </p:sp>
      <p:sp>
        <p:nvSpPr>
          <p:cNvPr id="230403" name="Text Box 3"/>
          <p:cNvSpPr txBox="1">
            <a:spLocks noChangeArrowheads="1"/>
          </p:cNvSpPr>
          <p:nvPr/>
        </p:nvSpPr>
        <p:spPr bwMode="auto">
          <a:xfrm>
            <a:off x="76200" y="64008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230404" name="Text Box 4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Black, Blue, Green, Red, Yellow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04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403"/>
                  </p:tgtEl>
                </p:cond>
              </p:nextCondLst>
            </p:seq>
          </p:childTnLst>
        </p:cTn>
      </p:par>
    </p:tnLst>
    <p:bldLst>
      <p:bldP spid="230404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1905000"/>
            <a:ext cx="8229600" cy="338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7200">
                <a:latin typeface="Arial" charset="0"/>
              </a:rPr>
              <a:t>2 of the 3 Nations that begin with the letter J</a:t>
            </a:r>
          </a:p>
        </p:txBody>
      </p:sp>
      <p:sp>
        <p:nvSpPr>
          <p:cNvPr id="231427" name="Text Box 3"/>
          <p:cNvSpPr txBox="1">
            <a:spLocks noChangeArrowheads="1"/>
          </p:cNvSpPr>
          <p:nvPr/>
        </p:nvSpPr>
        <p:spPr bwMode="auto">
          <a:xfrm>
            <a:off x="0" y="59436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231428" name="Text Box 4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Japan, Jamaica, Jordan</a:t>
            </a:r>
            <a:endParaRPr lang="en-US" b="1">
              <a:cs typeface="Tahoma" pitchFamily="34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14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427"/>
                  </p:tgtEl>
                </p:cond>
              </p:nextCondLst>
            </p:seq>
          </p:childTnLst>
        </p:cTn>
      </p:par>
    </p:tnLst>
    <p:bldLst>
      <p:bldP spid="231428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1981200"/>
            <a:ext cx="8229600" cy="338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7200">
                <a:latin typeface="Arial" charset="0"/>
              </a:rPr>
              <a:t>5 U.S. states that border the Gulf of Mexico</a:t>
            </a:r>
          </a:p>
        </p:txBody>
      </p:sp>
      <p:sp>
        <p:nvSpPr>
          <p:cNvPr id="232451" name="Text Box 3"/>
          <p:cNvSpPr txBox="1">
            <a:spLocks noChangeArrowheads="1"/>
          </p:cNvSpPr>
          <p:nvPr/>
        </p:nvSpPr>
        <p:spPr bwMode="auto">
          <a:xfrm>
            <a:off x="0" y="60198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232452" name="Text Box 4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Texas, Louisiana, Mississippi, Alabama, Florida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24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2451"/>
                  </p:tgtEl>
                </p:cond>
              </p:nextCondLst>
            </p:seq>
          </p:childTnLst>
        </p:cTn>
      </p:par>
    </p:tnLst>
    <p:bldLst>
      <p:bldP spid="232452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2286000"/>
            <a:ext cx="8229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7200">
                <a:latin typeface="Arial" charset="0"/>
              </a:rPr>
              <a:t>4 of the 6 </a:t>
            </a:r>
            <a:r>
              <a:rPr lang="en-US" sz="7200" i="1">
                <a:latin typeface="Arial" charset="0"/>
              </a:rPr>
              <a:t>Boy Scout</a:t>
            </a:r>
            <a:r>
              <a:rPr lang="en-US" sz="7200">
                <a:latin typeface="Arial" charset="0"/>
              </a:rPr>
              <a:t> ranks</a:t>
            </a:r>
          </a:p>
        </p:txBody>
      </p:sp>
      <p:sp>
        <p:nvSpPr>
          <p:cNvPr id="233475" name="Text Box 3"/>
          <p:cNvSpPr txBox="1">
            <a:spLocks noChangeArrowheads="1"/>
          </p:cNvSpPr>
          <p:nvPr/>
        </p:nvSpPr>
        <p:spPr bwMode="auto">
          <a:xfrm>
            <a:off x="0" y="59436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233476" name="Text Box 4"/>
          <p:cNvSpPr txBox="1">
            <a:spLocks noChangeArrowheads="1"/>
          </p:cNvSpPr>
          <p:nvPr/>
        </p:nvSpPr>
        <p:spPr bwMode="auto">
          <a:xfrm>
            <a:off x="1828800" y="63246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Tenderfoot, Second Class, First Class, Star, Life, Eagle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34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475"/>
                  </p:tgtEl>
                </p:cond>
              </p:nextCondLst>
            </p:seq>
          </p:childTnLst>
        </p:cTn>
      </p:par>
    </p:tnLst>
    <p:bldLst>
      <p:bldP spid="233476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04800" y="2209800"/>
            <a:ext cx="8229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7200">
                <a:latin typeface="Arial" charset="0"/>
              </a:rPr>
              <a:t>5 U.S. military branches</a:t>
            </a:r>
          </a:p>
        </p:txBody>
      </p:sp>
      <p:sp>
        <p:nvSpPr>
          <p:cNvPr id="234499" name="Text Box 3"/>
          <p:cNvSpPr txBox="1">
            <a:spLocks noChangeArrowheads="1"/>
          </p:cNvSpPr>
          <p:nvPr/>
        </p:nvSpPr>
        <p:spPr bwMode="auto">
          <a:xfrm>
            <a:off x="0" y="59436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234500" name="Text Box 4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Army, Navy, Air Force, Marines, Coast Gaurd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44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4499"/>
                  </p:tgtEl>
                </p:cond>
              </p:nextCondLst>
            </p:seq>
          </p:childTnLst>
        </p:cTn>
      </p:par>
    </p:tnLst>
    <p:bldLst>
      <p:bldP spid="234500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0" y="671513"/>
            <a:ext cx="9144000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7200">
                <a:latin typeface="Arial" charset="0"/>
              </a:rPr>
              <a:t>6 of the 9 U.S. state capitals with more than one word in their name</a:t>
            </a:r>
          </a:p>
        </p:txBody>
      </p:sp>
      <p:sp>
        <p:nvSpPr>
          <p:cNvPr id="235523" name="Text Box 3"/>
          <p:cNvSpPr txBox="1">
            <a:spLocks noChangeArrowheads="1"/>
          </p:cNvSpPr>
          <p:nvPr/>
        </p:nvSpPr>
        <p:spPr bwMode="auto">
          <a:xfrm>
            <a:off x="76200" y="64008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235524" name="Text Box 4"/>
          <p:cNvSpPr txBox="1">
            <a:spLocks noChangeArrowheads="1"/>
          </p:cNvSpPr>
          <p:nvPr/>
        </p:nvSpPr>
        <p:spPr bwMode="auto">
          <a:xfrm>
            <a:off x="1752600" y="6216650"/>
            <a:ext cx="708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Little Rock, Des Moines, Baton Rouge, St. Paul, Jefferson City, Carson City, Sante Fe, Oklahoma City, Salt Lake City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55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523"/>
                  </p:tgtEl>
                </p:cond>
              </p:nextCondLst>
            </p:seq>
          </p:childTnLst>
        </p:cTn>
      </p:par>
    </p:tnLst>
    <p:bldLst>
      <p:bldP spid="2355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1752600"/>
            <a:ext cx="82296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6000" dirty="0">
                <a:latin typeface="Arial" charset="0"/>
              </a:rPr>
              <a:t>Joanna pulls on the cord to unplug the mixer from the outlet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0" y="59436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unsafe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7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13"/>
                  </p:tgtEl>
                </p:cond>
              </p:nextCondLst>
            </p:seq>
          </p:childTnLst>
        </p:cTn>
      </p:par>
    </p:tnLst>
    <p:bldLst>
      <p:bldP spid="47114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762000"/>
            <a:ext cx="8229600" cy="420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5400">
                <a:latin typeface="Arial" charset="0"/>
              </a:rPr>
              <a:t>Washington DC holds a cherry blossom festive in late March early April.  What color are cherry blossoms?</a:t>
            </a:r>
          </a:p>
        </p:txBody>
      </p:sp>
      <p:sp>
        <p:nvSpPr>
          <p:cNvPr id="236549" name="Text Box 5"/>
          <p:cNvSpPr txBox="1">
            <a:spLocks noChangeArrowheads="1"/>
          </p:cNvSpPr>
          <p:nvPr/>
        </p:nvSpPr>
        <p:spPr bwMode="auto">
          <a:xfrm>
            <a:off x="0" y="60198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236550" name="Text Box 6"/>
          <p:cNvSpPr txBox="1">
            <a:spLocks noChangeArrowheads="1"/>
          </p:cNvSpPr>
          <p:nvPr/>
        </p:nvSpPr>
        <p:spPr bwMode="auto">
          <a:xfrm>
            <a:off x="19050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Pale pink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65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549"/>
                  </p:tgtEl>
                </p:cond>
              </p:nextCondLst>
            </p:seq>
          </p:childTnLst>
        </p:cTn>
      </p:par>
    </p:tnLst>
    <p:bldLst>
      <p:bldP spid="236550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0" y="1600200"/>
            <a:ext cx="9144000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5400">
                <a:latin typeface="Arial" charset="0"/>
              </a:rPr>
              <a:t>8 things swallowed in the children’s rhyme </a:t>
            </a:r>
            <a:r>
              <a:rPr lang="en-US" sz="5400" i="1">
                <a:latin typeface="Arial" charset="0"/>
              </a:rPr>
              <a:t>There Was an Old Lady Who Swallowed a…</a:t>
            </a:r>
            <a:endParaRPr lang="en-US" sz="5400">
              <a:latin typeface="Arial" charset="0"/>
            </a:endParaRPr>
          </a:p>
        </p:txBody>
      </p:sp>
      <p:sp>
        <p:nvSpPr>
          <p:cNvPr id="237571" name="Text Box 3"/>
          <p:cNvSpPr txBox="1">
            <a:spLocks noChangeArrowheads="1"/>
          </p:cNvSpPr>
          <p:nvPr/>
        </p:nvSpPr>
        <p:spPr bwMode="auto">
          <a:xfrm>
            <a:off x="0" y="60198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237572" name="Text Box 4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Fly, Spider, Bird, Cat, Dog, Goat, Cow, Horse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75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571"/>
                  </p:tgtEl>
                </p:cond>
              </p:nextCondLst>
            </p:seq>
          </p:childTnLst>
        </p:cTn>
      </p:par>
    </p:tnLst>
    <p:bldLst>
      <p:bldP spid="237572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1295400"/>
            <a:ext cx="8229600" cy="338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7200">
                <a:latin typeface="Arial" charset="0"/>
              </a:rPr>
              <a:t>8 </a:t>
            </a:r>
            <a:r>
              <a:rPr lang="en-US" sz="7200" i="1">
                <a:latin typeface="Arial" charset="0"/>
              </a:rPr>
              <a:t>Crayola</a:t>
            </a:r>
            <a:r>
              <a:rPr lang="en-US" sz="7200">
                <a:latin typeface="Arial" charset="0"/>
              </a:rPr>
              <a:t> colors in the first box produced in 1903</a:t>
            </a:r>
          </a:p>
        </p:txBody>
      </p:sp>
      <p:sp>
        <p:nvSpPr>
          <p:cNvPr id="238595" name="Text Box 3"/>
          <p:cNvSpPr txBox="1">
            <a:spLocks noChangeArrowheads="1"/>
          </p:cNvSpPr>
          <p:nvPr/>
        </p:nvSpPr>
        <p:spPr bwMode="auto">
          <a:xfrm>
            <a:off x="0" y="60198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238596" name="Text Box 4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Black, Brown, Orange, Violet,  Red, Yellow, Green, Blue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85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595"/>
                  </p:tgtEl>
                </p:cond>
              </p:nextCondLst>
            </p:seq>
          </p:childTnLst>
        </p:cTn>
      </p:par>
    </p:tnLst>
    <p:bldLst>
      <p:bldP spid="238596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304800"/>
            <a:ext cx="8229600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7200" dirty="0">
                <a:latin typeface="Arial" charset="0"/>
              </a:rPr>
              <a:t>5 of the 7 categories in the classification of living </a:t>
            </a:r>
            <a:r>
              <a:rPr lang="en-US" sz="7200" dirty="0" smtClean="0">
                <a:latin typeface="Arial" charset="0"/>
              </a:rPr>
              <a:t>things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4400" dirty="0" smtClean="0">
                <a:latin typeface="Arial" charset="0"/>
              </a:rPr>
              <a:t>KPCOFGS</a:t>
            </a:r>
            <a:endParaRPr lang="en-US" sz="4400" dirty="0">
              <a:latin typeface="Arial" charset="0"/>
            </a:endParaRPr>
          </a:p>
        </p:txBody>
      </p:sp>
      <p:sp>
        <p:nvSpPr>
          <p:cNvPr id="239619" name="Text Box 3"/>
          <p:cNvSpPr txBox="1">
            <a:spLocks noChangeArrowheads="1"/>
          </p:cNvSpPr>
          <p:nvPr/>
        </p:nvSpPr>
        <p:spPr bwMode="auto">
          <a:xfrm>
            <a:off x="0" y="60198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239620" name="Text Box 4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Kingdom, Phylum, Class, Order, Family, Genus, Species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96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9619"/>
                  </p:tgtEl>
                </p:cond>
              </p:nextCondLst>
            </p:seq>
          </p:childTnLst>
        </p:cTn>
      </p:par>
    </p:tnLst>
    <p:bldLst>
      <p:bldP spid="239620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81000" y="2514600"/>
            <a:ext cx="82296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7200">
                <a:latin typeface="Arial" charset="0"/>
              </a:rPr>
              <a:t>The 7 continents</a:t>
            </a:r>
          </a:p>
        </p:txBody>
      </p:sp>
      <p:sp>
        <p:nvSpPr>
          <p:cNvPr id="240643" name="Text Box 3"/>
          <p:cNvSpPr txBox="1">
            <a:spLocks noChangeArrowheads="1"/>
          </p:cNvSpPr>
          <p:nvPr/>
        </p:nvSpPr>
        <p:spPr bwMode="auto">
          <a:xfrm>
            <a:off x="0" y="60198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240644" name="Text Box 4"/>
          <p:cNvSpPr txBox="1">
            <a:spLocks noChangeArrowheads="1"/>
          </p:cNvSpPr>
          <p:nvPr/>
        </p:nvSpPr>
        <p:spPr bwMode="auto">
          <a:xfrm>
            <a:off x="1828800" y="6216650"/>
            <a:ext cx="708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Africa, Antarctica, Asia, Australia, Europe, North America, South America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06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643"/>
                  </p:tgtEl>
                </p:cond>
              </p:nextCondLst>
            </p:seq>
          </p:childTnLst>
        </p:cTn>
      </p:par>
    </p:tnLst>
    <p:bldLst>
      <p:bldP spid="240644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1311275"/>
            <a:ext cx="8229600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7200">
                <a:latin typeface="Arial" charset="0"/>
              </a:rPr>
              <a:t>How many cents does it cost the US mint to produce a nickel (within one)</a:t>
            </a:r>
          </a:p>
        </p:txBody>
      </p:sp>
      <p:sp>
        <p:nvSpPr>
          <p:cNvPr id="241667" name="Text Box 3"/>
          <p:cNvSpPr txBox="1">
            <a:spLocks noChangeArrowheads="1"/>
          </p:cNvSpPr>
          <p:nvPr/>
        </p:nvSpPr>
        <p:spPr bwMode="auto">
          <a:xfrm>
            <a:off x="0" y="60198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241668" name="Text Box 4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9 cents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16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1667"/>
                  </p:tgtEl>
                </p:cond>
              </p:nextCondLst>
            </p:seq>
          </p:childTnLst>
        </p:cTn>
      </p:par>
    </p:tnLst>
    <p:bldLst>
      <p:bldP spid="241668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338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7200">
                <a:latin typeface="Arial" charset="0"/>
              </a:rPr>
              <a:t>The first ten words of “The Star Spangled Banner”</a:t>
            </a:r>
          </a:p>
        </p:txBody>
      </p:sp>
      <p:sp>
        <p:nvSpPr>
          <p:cNvPr id="242691" name="Text Box 3"/>
          <p:cNvSpPr txBox="1">
            <a:spLocks noChangeArrowheads="1"/>
          </p:cNvSpPr>
          <p:nvPr/>
        </p:nvSpPr>
        <p:spPr bwMode="auto">
          <a:xfrm>
            <a:off x="0" y="60198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242692" name="Text Box 4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Oh Say Can You See By The Dawn’s Early Light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26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2691"/>
                  </p:tgtEl>
                </p:cond>
              </p:nextCondLst>
            </p:seq>
          </p:childTnLst>
        </p:cTn>
      </p:par>
    </p:tnLst>
    <p:bldLst>
      <p:bldP spid="242692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2057400"/>
            <a:ext cx="8229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7200">
                <a:latin typeface="Arial" charset="0"/>
              </a:rPr>
              <a:t>5 main types of precipitation</a:t>
            </a:r>
          </a:p>
        </p:txBody>
      </p:sp>
      <p:sp>
        <p:nvSpPr>
          <p:cNvPr id="243715" name="Text Box 3"/>
          <p:cNvSpPr txBox="1">
            <a:spLocks noChangeArrowheads="1"/>
          </p:cNvSpPr>
          <p:nvPr/>
        </p:nvSpPr>
        <p:spPr bwMode="auto">
          <a:xfrm>
            <a:off x="0" y="60198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243716" name="Text Box 4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Rain, Snow, Sleet, Freezing Rain, Hail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37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715"/>
                  </p:tgtEl>
                </p:cond>
              </p:nextCondLst>
            </p:seq>
          </p:childTnLst>
        </p:cTn>
      </p:par>
    </p:tnLst>
    <p:bldLst>
      <p:bldP spid="243716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2209800"/>
            <a:ext cx="8229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7200">
                <a:latin typeface="Arial" charset="0"/>
              </a:rPr>
              <a:t>The 8 planets in the solar system</a:t>
            </a:r>
          </a:p>
        </p:txBody>
      </p:sp>
      <p:sp>
        <p:nvSpPr>
          <p:cNvPr id="244739" name="Text Box 3"/>
          <p:cNvSpPr txBox="1">
            <a:spLocks noChangeArrowheads="1"/>
          </p:cNvSpPr>
          <p:nvPr/>
        </p:nvSpPr>
        <p:spPr bwMode="auto">
          <a:xfrm>
            <a:off x="0" y="58674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244740" name="Text Box 4"/>
          <p:cNvSpPr txBox="1">
            <a:spLocks noChangeArrowheads="1"/>
          </p:cNvSpPr>
          <p:nvPr/>
        </p:nvSpPr>
        <p:spPr bwMode="auto">
          <a:xfrm>
            <a:off x="1828800" y="6096000"/>
            <a:ext cx="708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Mercury, Venus, Earth, Mars, Jupiter, Saturn, Uranus, Neptune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47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739"/>
                  </p:tgtEl>
                </p:cond>
              </p:nextCondLst>
            </p:seq>
          </p:childTnLst>
        </p:cTn>
      </p:par>
    </p:tnLst>
    <p:bldLst>
      <p:bldP spid="244740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1066800"/>
            <a:ext cx="8229600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7200">
                <a:latin typeface="Arial" charset="0"/>
              </a:rPr>
              <a:t>7 of the 9 characters in </a:t>
            </a:r>
            <a:r>
              <a:rPr lang="en-US" sz="7200" i="1">
                <a:latin typeface="Arial" charset="0"/>
              </a:rPr>
              <a:t>A Charlie Brown Thanksgiving</a:t>
            </a:r>
            <a:endParaRPr lang="en-US" sz="7200">
              <a:latin typeface="Arial" charset="0"/>
            </a:endParaRPr>
          </a:p>
        </p:txBody>
      </p:sp>
      <p:sp>
        <p:nvSpPr>
          <p:cNvPr id="245763" name="Text Box 3"/>
          <p:cNvSpPr txBox="1">
            <a:spLocks noChangeArrowheads="1"/>
          </p:cNvSpPr>
          <p:nvPr/>
        </p:nvSpPr>
        <p:spPr bwMode="auto">
          <a:xfrm>
            <a:off x="0" y="60198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245764" name="Text Box 4"/>
          <p:cNvSpPr txBox="1">
            <a:spLocks noChangeArrowheads="1"/>
          </p:cNvSpPr>
          <p:nvPr/>
        </p:nvSpPr>
        <p:spPr bwMode="auto">
          <a:xfrm>
            <a:off x="1828800" y="6096000"/>
            <a:ext cx="708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Charlie Brown, Sally Brown, Lucy van Pelt, </a:t>
            </a:r>
            <a:r>
              <a:rPr lang="en-US" b="1" dirty="0" err="1"/>
              <a:t>Linus</a:t>
            </a:r>
            <a:r>
              <a:rPr lang="en-US" b="1" dirty="0"/>
              <a:t> van Pelt, Peppermint Patty, Marcie, Franklin, Snoopy, Woodstock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57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763"/>
                  </p:tgtEl>
                </p:cond>
              </p:nextCondLst>
            </p:seq>
          </p:childTnLst>
        </p:cTn>
      </p:par>
    </p:tnLst>
    <p:bldLst>
      <p:bldP spid="2457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33400" y="2057400"/>
            <a:ext cx="82296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6000" dirty="0">
                <a:latin typeface="Arial" charset="0"/>
              </a:rPr>
              <a:t>Trisha thaws chicken in a covered bowl on the counter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0" y="57912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unsafe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8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36"/>
                  </p:tgtEl>
                </p:cond>
              </p:nextCondLst>
            </p:seq>
          </p:childTnLst>
        </p:cTn>
      </p:par>
    </p:tnLst>
    <p:bldLst>
      <p:bldP spid="481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81000" y="1143000"/>
            <a:ext cx="82296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6000" dirty="0" smtClean="0">
                <a:latin typeface="Arial" charset="0"/>
              </a:rPr>
              <a:t>Bridgette </a:t>
            </a:r>
            <a:r>
              <a:rPr lang="en-US" sz="6000" dirty="0">
                <a:latin typeface="Arial" charset="0"/>
              </a:rPr>
              <a:t>washes her hands, the counter and all </a:t>
            </a:r>
            <a:r>
              <a:rPr lang="en-US" sz="6000" dirty="0" smtClean="0">
                <a:latin typeface="Arial" charset="0"/>
              </a:rPr>
              <a:t>utensils </a:t>
            </a:r>
            <a:r>
              <a:rPr lang="en-US" sz="6000" dirty="0">
                <a:latin typeface="Arial" charset="0"/>
              </a:rPr>
              <a:t>in hot, soapy water when she is done working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0" y="5791200"/>
            <a:ext cx="1676400" cy="3762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ndara" pitchFamily="34" charset="0"/>
              </a:rPr>
              <a:t>Answer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1828800" y="6400800"/>
            <a:ext cx="708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safe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9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60"/>
                  </p:tgtEl>
                </p:cond>
              </p:nextCondLst>
            </p:seq>
          </p:childTnLst>
        </p:cTn>
      </p:par>
    </p:tnLst>
    <p:bldLst>
      <p:bldP spid="49161" grpId="0"/>
    </p:bld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aple">
  <a:themeElements>
    <a:clrScheme name="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rtain Call">
  <a:themeElements>
    <a:clrScheme name="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lass Layers 6">
    <a:dk1>
      <a:srgbClr val="48486A"/>
    </a:dk1>
    <a:lt1>
      <a:srgbClr val="FFFFFF"/>
    </a:lt1>
    <a:dk2>
      <a:srgbClr val="000099"/>
    </a:dk2>
    <a:lt2>
      <a:srgbClr val="F8F8F8"/>
    </a:lt2>
    <a:accent1>
      <a:srgbClr val="6699FF"/>
    </a:accent1>
    <a:accent2>
      <a:srgbClr val="0000FF"/>
    </a:accent2>
    <a:accent3>
      <a:srgbClr val="AAAACA"/>
    </a:accent3>
    <a:accent4>
      <a:srgbClr val="DADADA"/>
    </a:accent4>
    <a:accent5>
      <a:srgbClr val="B8CAFF"/>
    </a:accent5>
    <a:accent6>
      <a:srgbClr val="0000E7"/>
    </a:accent6>
    <a:hlink>
      <a:srgbClr val="3DCCFF"/>
    </a:hlink>
    <a:folHlink>
      <a:srgbClr val="CCECFF"/>
    </a:folHlink>
  </a:clrScheme>
</a:themeOverride>
</file>

<file path=ppt/theme/themeOverride10.xml><?xml version="1.0" encoding="utf-8"?>
<a:themeOverride xmlns:a="http://schemas.openxmlformats.org/drawingml/2006/main">
  <a:clrScheme name="Glass Layers 6">
    <a:dk1>
      <a:srgbClr val="48486A"/>
    </a:dk1>
    <a:lt1>
      <a:srgbClr val="FFFFFF"/>
    </a:lt1>
    <a:dk2>
      <a:srgbClr val="000099"/>
    </a:dk2>
    <a:lt2>
      <a:srgbClr val="F8F8F8"/>
    </a:lt2>
    <a:accent1>
      <a:srgbClr val="6699FF"/>
    </a:accent1>
    <a:accent2>
      <a:srgbClr val="0000FF"/>
    </a:accent2>
    <a:accent3>
      <a:srgbClr val="AAAACA"/>
    </a:accent3>
    <a:accent4>
      <a:srgbClr val="DADADA"/>
    </a:accent4>
    <a:accent5>
      <a:srgbClr val="B8CAFF"/>
    </a:accent5>
    <a:accent6>
      <a:srgbClr val="0000E7"/>
    </a:accent6>
    <a:hlink>
      <a:srgbClr val="3DCCFF"/>
    </a:hlink>
    <a:folHlink>
      <a:srgbClr val="CCECFF"/>
    </a:folHlink>
  </a:clrScheme>
</a:themeOverride>
</file>

<file path=ppt/theme/themeOverride11.xml><?xml version="1.0" encoding="utf-8"?>
<a:themeOverride xmlns:a="http://schemas.openxmlformats.org/drawingml/2006/main">
  <a:clrScheme name="Glass Layers 6">
    <a:dk1>
      <a:srgbClr val="48486A"/>
    </a:dk1>
    <a:lt1>
      <a:srgbClr val="FFFFFF"/>
    </a:lt1>
    <a:dk2>
      <a:srgbClr val="000099"/>
    </a:dk2>
    <a:lt2>
      <a:srgbClr val="F8F8F8"/>
    </a:lt2>
    <a:accent1>
      <a:srgbClr val="6699FF"/>
    </a:accent1>
    <a:accent2>
      <a:srgbClr val="0000FF"/>
    </a:accent2>
    <a:accent3>
      <a:srgbClr val="AAAACA"/>
    </a:accent3>
    <a:accent4>
      <a:srgbClr val="DADADA"/>
    </a:accent4>
    <a:accent5>
      <a:srgbClr val="B8CAFF"/>
    </a:accent5>
    <a:accent6>
      <a:srgbClr val="0000E7"/>
    </a:accent6>
    <a:hlink>
      <a:srgbClr val="3DCCFF"/>
    </a:hlink>
    <a:folHlink>
      <a:srgbClr val="CCECFF"/>
    </a:folHlink>
  </a:clrScheme>
</a:themeOverride>
</file>

<file path=ppt/theme/themeOverride12.xml><?xml version="1.0" encoding="utf-8"?>
<a:themeOverride xmlns:a="http://schemas.openxmlformats.org/drawingml/2006/main">
  <a:clrScheme name="Glass Layers 6">
    <a:dk1>
      <a:srgbClr val="48486A"/>
    </a:dk1>
    <a:lt1>
      <a:srgbClr val="FFFFFF"/>
    </a:lt1>
    <a:dk2>
      <a:srgbClr val="000099"/>
    </a:dk2>
    <a:lt2>
      <a:srgbClr val="F8F8F8"/>
    </a:lt2>
    <a:accent1>
      <a:srgbClr val="6699FF"/>
    </a:accent1>
    <a:accent2>
      <a:srgbClr val="0000FF"/>
    </a:accent2>
    <a:accent3>
      <a:srgbClr val="AAAACA"/>
    </a:accent3>
    <a:accent4>
      <a:srgbClr val="DADADA"/>
    </a:accent4>
    <a:accent5>
      <a:srgbClr val="B8CAFF"/>
    </a:accent5>
    <a:accent6>
      <a:srgbClr val="0000E7"/>
    </a:accent6>
    <a:hlink>
      <a:srgbClr val="3DCCFF"/>
    </a:hlink>
    <a:folHlink>
      <a:srgbClr val="CCECFF"/>
    </a:folHlink>
  </a:clrScheme>
</a:themeOverride>
</file>

<file path=ppt/theme/themeOverride13.xml><?xml version="1.0" encoding="utf-8"?>
<a:themeOverride xmlns:a="http://schemas.openxmlformats.org/drawingml/2006/main">
  <a:clrScheme name="Glass Layers 6">
    <a:dk1>
      <a:srgbClr val="48486A"/>
    </a:dk1>
    <a:lt1>
      <a:srgbClr val="FFFFFF"/>
    </a:lt1>
    <a:dk2>
      <a:srgbClr val="000099"/>
    </a:dk2>
    <a:lt2>
      <a:srgbClr val="F8F8F8"/>
    </a:lt2>
    <a:accent1>
      <a:srgbClr val="6699FF"/>
    </a:accent1>
    <a:accent2>
      <a:srgbClr val="0000FF"/>
    </a:accent2>
    <a:accent3>
      <a:srgbClr val="AAAACA"/>
    </a:accent3>
    <a:accent4>
      <a:srgbClr val="DADADA"/>
    </a:accent4>
    <a:accent5>
      <a:srgbClr val="B8CAFF"/>
    </a:accent5>
    <a:accent6>
      <a:srgbClr val="0000E7"/>
    </a:accent6>
    <a:hlink>
      <a:srgbClr val="3DCCFF"/>
    </a:hlink>
    <a:folHlink>
      <a:srgbClr val="CCECFF"/>
    </a:folHlink>
  </a:clrScheme>
</a:themeOverride>
</file>

<file path=ppt/theme/themeOverride14.xml><?xml version="1.0" encoding="utf-8"?>
<a:themeOverride xmlns:a="http://schemas.openxmlformats.org/drawingml/2006/main">
  <a:clrScheme name="Glass Layers 6">
    <a:dk1>
      <a:srgbClr val="48486A"/>
    </a:dk1>
    <a:lt1>
      <a:srgbClr val="FFFFFF"/>
    </a:lt1>
    <a:dk2>
      <a:srgbClr val="000099"/>
    </a:dk2>
    <a:lt2>
      <a:srgbClr val="F8F8F8"/>
    </a:lt2>
    <a:accent1>
      <a:srgbClr val="6699FF"/>
    </a:accent1>
    <a:accent2>
      <a:srgbClr val="0000FF"/>
    </a:accent2>
    <a:accent3>
      <a:srgbClr val="AAAACA"/>
    </a:accent3>
    <a:accent4>
      <a:srgbClr val="DADADA"/>
    </a:accent4>
    <a:accent5>
      <a:srgbClr val="B8CAFF"/>
    </a:accent5>
    <a:accent6>
      <a:srgbClr val="0000E7"/>
    </a:accent6>
    <a:hlink>
      <a:srgbClr val="3DCCFF"/>
    </a:hlink>
    <a:folHlink>
      <a:srgbClr val="CCECFF"/>
    </a:folHlink>
  </a:clrScheme>
</a:themeOverride>
</file>

<file path=ppt/theme/themeOverride15.xml><?xml version="1.0" encoding="utf-8"?>
<a:themeOverride xmlns:a="http://schemas.openxmlformats.org/drawingml/2006/main">
  <a:clrScheme name="Glass Layers 6">
    <a:dk1>
      <a:srgbClr val="48486A"/>
    </a:dk1>
    <a:lt1>
      <a:srgbClr val="FFFFFF"/>
    </a:lt1>
    <a:dk2>
      <a:srgbClr val="000099"/>
    </a:dk2>
    <a:lt2>
      <a:srgbClr val="F8F8F8"/>
    </a:lt2>
    <a:accent1>
      <a:srgbClr val="6699FF"/>
    </a:accent1>
    <a:accent2>
      <a:srgbClr val="0000FF"/>
    </a:accent2>
    <a:accent3>
      <a:srgbClr val="AAAACA"/>
    </a:accent3>
    <a:accent4>
      <a:srgbClr val="DADADA"/>
    </a:accent4>
    <a:accent5>
      <a:srgbClr val="B8CAFF"/>
    </a:accent5>
    <a:accent6>
      <a:srgbClr val="0000E7"/>
    </a:accent6>
    <a:hlink>
      <a:srgbClr val="3DCCFF"/>
    </a:hlink>
    <a:folHlink>
      <a:srgbClr val="CCECFF"/>
    </a:folHlink>
  </a:clrScheme>
</a:themeOverride>
</file>

<file path=ppt/theme/themeOverride16.xml><?xml version="1.0" encoding="utf-8"?>
<a:themeOverride xmlns:a="http://schemas.openxmlformats.org/drawingml/2006/main">
  <a:clrScheme name="Glass Layers 6">
    <a:dk1>
      <a:srgbClr val="48486A"/>
    </a:dk1>
    <a:lt1>
      <a:srgbClr val="FFFFFF"/>
    </a:lt1>
    <a:dk2>
      <a:srgbClr val="000099"/>
    </a:dk2>
    <a:lt2>
      <a:srgbClr val="F8F8F8"/>
    </a:lt2>
    <a:accent1>
      <a:srgbClr val="6699FF"/>
    </a:accent1>
    <a:accent2>
      <a:srgbClr val="0000FF"/>
    </a:accent2>
    <a:accent3>
      <a:srgbClr val="AAAACA"/>
    </a:accent3>
    <a:accent4>
      <a:srgbClr val="DADADA"/>
    </a:accent4>
    <a:accent5>
      <a:srgbClr val="B8CAFF"/>
    </a:accent5>
    <a:accent6>
      <a:srgbClr val="0000E7"/>
    </a:accent6>
    <a:hlink>
      <a:srgbClr val="3DCCFF"/>
    </a:hlink>
    <a:folHlink>
      <a:srgbClr val="CCECFF"/>
    </a:folHlink>
  </a:clrScheme>
</a:themeOverride>
</file>

<file path=ppt/theme/themeOverride17.xml><?xml version="1.0" encoding="utf-8"?>
<a:themeOverride xmlns:a="http://schemas.openxmlformats.org/drawingml/2006/main">
  <a:clrScheme name="Glass Layers 6">
    <a:dk1>
      <a:srgbClr val="48486A"/>
    </a:dk1>
    <a:lt1>
      <a:srgbClr val="FFFFFF"/>
    </a:lt1>
    <a:dk2>
      <a:srgbClr val="000099"/>
    </a:dk2>
    <a:lt2>
      <a:srgbClr val="F8F8F8"/>
    </a:lt2>
    <a:accent1>
      <a:srgbClr val="6699FF"/>
    </a:accent1>
    <a:accent2>
      <a:srgbClr val="0000FF"/>
    </a:accent2>
    <a:accent3>
      <a:srgbClr val="AAAACA"/>
    </a:accent3>
    <a:accent4>
      <a:srgbClr val="DADADA"/>
    </a:accent4>
    <a:accent5>
      <a:srgbClr val="B8CAFF"/>
    </a:accent5>
    <a:accent6>
      <a:srgbClr val="0000E7"/>
    </a:accent6>
    <a:hlink>
      <a:srgbClr val="3DCCFF"/>
    </a:hlink>
    <a:folHlink>
      <a:srgbClr val="CCECFF"/>
    </a:folHlink>
  </a:clrScheme>
</a:themeOverride>
</file>

<file path=ppt/theme/themeOverride18.xml><?xml version="1.0" encoding="utf-8"?>
<a:themeOverride xmlns:a="http://schemas.openxmlformats.org/drawingml/2006/main">
  <a:clrScheme name="Glass Layers 6">
    <a:dk1>
      <a:srgbClr val="48486A"/>
    </a:dk1>
    <a:lt1>
      <a:srgbClr val="FFFFFF"/>
    </a:lt1>
    <a:dk2>
      <a:srgbClr val="000099"/>
    </a:dk2>
    <a:lt2>
      <a:srgbClr val="F8F8F8"/>
    </a:lt2>
    <a:accent1>
      <a:srgbClr val="6699FF"/>
    </a:accent1>
    <a:accent2>
      <a:srgbClr val="0000FF"/>
    </a:accent2>
    <a:accent3>
      <a:srgbClr val="AAAACA"/>
    </a:accent3>
    <a:accent4>
      <a:srgbClr val="DADADA"/>
    </a:accent4>
    <a:accent5>
      <a:srgbClr val="B8CAFF"/>
    </a:accent5>
    <a:accent6>
      <a:srgbClr val="0000E7"/>
    </a:accent6>
    <a:hlink>
      <a:srgbClr val="3DCCFF"/>
    </a:hlink>
    <a:folHlink>
      <a:srgbClr val="CCECFF"/>
    </a:folHlink>
  </a:clrScheme>
</a:themeOverride>
</file>

<file path=ppt/theme/themeOverride19.xml><?xml version="1.0" encoding="utf-8"?>
<a:themeOverride xmlns:a="http://schemas.openxmlformats.org/drawingml/2006/main">
  <a:clrScheme name="Glass Layers 6">
    <a:dk1>
      <a:srgbClr val="48486A"/>
    </a:dk1>
    <a:lt1>
      <a:srgbClr val="FFFFFF"/>
    </a:lt1>
    <a:dk2>
      <a:srgbClr val="000099"/>
    </a:dk2>
    <a:lt2>
      <a:srgbClr val="F8F8F8"/>
    </a:lt2>
    <a:accent1>
      <a:srgbClr val="6699FF"/>
    </a:accent1>
    <a:accent2>
      <a:srgbClr val="0000FF"/>
    </a:accent2>
    <a:accent3>
      <a:srgbClr val="AAAACA"/>
    </a:accent3>
    <a:accent4>
      <a:srgbClr val="DADADA"/>
    </a:accent4>
    <a:accent5>
      <a:srgbClr val="B8CAFF"/>
    </a:accent5>
    <a:accent6>
      <a:srgbClr val="0000E7"/>
    </a:accent6>
    <a:hlink>
      <a:srgbClr val="3DCCFF"/>
    </a:hlink>
    <a:folHlink>
      <a:srgbClr val="CCECFF"/>
    </a:folHlink>
  </a:clrScheme>
</a:themeOverride>
</file>

<file path=ppt/theme/themeOverride2.xml><?xml version="1.0" encoding="utf-8"?>
<a:themeOverride xmlns:a="http://schemas.openxmlformats.org/drawingml/2006/main">
  <a:clrScheme name="Glass Layers 6">
    <a:dk1>
      <a:srgbClr val="48486A"/>
    </a:dk1>
    <a:lt1>
      <a:srgbClr val="FFFFFF"/>
    </a:lt1>
    <a:dk2>
      <a:srgbClr val="000099"/>
    </a:dk2>
    <a:lt2>
      <a:srgbClr val="F8F8F8"/>
    </a:lt2>
    <a:accent1>
      <a:srgbClr val="6699FF"/>
    </a:accent1>
    <a:accent2>
      <a:srgbClr val="0000FF"/>
    </a:accent2>
    <a:accent3>
      <a:srgbClr val="AAAACA"/>
    </a:accent3>
    <a:accent4>
      <a:srgbClr val="DADADA"/>
    </a:accent4>
    <a:accent5>
      <a:srgbClr val="B8CAFF"/>
    </a:accent5>
    <a:accent6>
      <a:srgbClr val="0000E7"/>
    </a:accent6>
    <a:hlink>
      <a:srgbClr val="3DCCFF"/>
    </a:hlink>
    <a:folHlink>
      <a:srgbClr val="CCECFF"/>
    </a:folHlink>
  </a:clrScheme>
</a:themeOverride>
</file>

<file path=ppt/theme/themeOverride20.xml><?xml version="1.0" encoding="utf-8"?>
<a:themeOverride xmlns:a="http://schemas.openxmlformats.org/drawingml/2006/main">
  <a:clrScheme name="Glass Layers 6">
    <a:dk1>
      <a:srgbClr val="48486A"/>
    </a:dk1>
    <a:lt1>
      <a:srgbClr val="FFFFFF"/>
    </a:lt1>
    <a:dk2>
      <a:srgbClr val="000099"/>
    </a:dk2>
    <a:lt2>
      <a:srgbClr val="F8F8F8"/>
    </a:lt2>
    <a:accent1>
      <a:srgbClr val="6699FF"/>
    </a:accent1>
    <a:accent2>
      <a:srgbClr val="0000FF"/>
    </a:accent2>
    <a:accent3>
      <a:srgbClr val="AAAACA"/>
    </a:accent3>
    <a:accent4>
      <a:srgbClr val="DADADA"/>
    </a:accent4>
    <a:accent5>
      <a:srgbClr val="B8CAFF"/>
    </a:accent5>
    <a:accent6>
      <a:srgbClr val="0000E7"/>
    </a:accent6>
    <a:hlink>
      <a:srgbClr val="3DCCFF"/>
    </a:hlink>
    <a:folHlink>
      <a:srgbClr val="CCECFF"/>
    </a:folHlink>
  </a:clrScheme>
</a:themeOverride>
</file>

<file path=ppt/theme/themeOverride21.xml><?xml version="1.0" encoding="utf-8"?>
<a:themeOverride xmlns:a="http://schemas.openxmlformats.org/drawingml/2006/main">
  <a:clrScheme name="Glass Layers 6">
    <a:dk1>
      <a:srgbClr val="48486A"/>
    </a:dk1>
    <a:lt1>
      <a:srgbClr val="FFFFFF"/>
    </a:lt1>
    <a:dk2>
      <a:srgbClr val="000099"/>
    </a:dk2>
    <a:lt2>
      <a:srgbClr val="F8F8F8"/>
    </a:lt2>
    <a:accent1>
      <a:srgbClr val="6699FF"/>
    </a:accent1>
    <a:accent2>
      <a:srgbClr val="0000FF"/>
    </a:accent2>
    <a:accent3>
      <a:srgbClr val="AAAACA"/>
    </a:accent3>
    <a:accent4>
      <a:srgbClr val="DADADA"/>
    </a:accent4>
    <a:accent5>
      <a:srgbClr val="B8CAFF"/>
    </a:accent5>
    <a:accent6>
      <a:srgbClr val="0000E7"/>
    </a:accent6>
    <a:hlink>
      <a:srgbClr val="3DCCFF"/>
    </a:hlink>
    <a:folHlink>
      <a:srgbClr val="CCECFF"/>
    </a:folHlink>
  </a:clrScheme>
</a:themeOverride>
</file>

<file path=ppt/theme/themeOverride22.xml><?xml version="1.0" encoding="utf-8"?>
<a:themeOverride xmlns:a="http://schemas.openxmlformats.org/drawingml/2006/main">
  <a:clrScheme name="Glass Layers 6">
    <a:dk1>
      <a:srgbClr val="48486A"/>
    </a:dk1>
    <a:lt1>
      <a:srgbClr val="FFFFFF"/>
    </a:lt1>
    <a:dk2>
      <a:srgbClr val="000099"/>
    </a:dk2>
    <a:lt2>
      <a:srgbClr val="F8F8F8"/>
    </a:lt2>
    <a:accent1>
      <a:srgbClr val="6699FF"/>
    </a:accent1>
    <a:accent2>
      <a:srgbClr val="0000FF"/>
    </a:accent2>
    <a:accent3>
      <a:srgbClr val="AAAACA"/>
    </a:accent3>
    <a:accent4>
      <a:srgbClr val="DADADA"/>
    </a:accent4>
    <a:accent5>
      <a:srgbClr val="B8CAFF"/>
    </a:accent5>
    <a:accent6>
      <a:srgbClr val="0000E7"/>
    </a:accent6>
    <a:hlink>
      <a:srgbClr val="3DCCFF"/>
    </a:hlink>
    <a:folHlink>
      <a:srgbClr val="CCECFF"/>
    </a:folHlink>
  </a:clrScheme>
</a:themeOverride>
</file>

<file path=ppt/theme/themeOverride23.xml><?xml version="1.0" encoding="utf-8"?>
<a:themeOverride xmlns:a="http://schemas.openxmlformats.org/drawingml/2006/main">
  <a:clrScheme name="Glass Layers 6">
    <a:dk1>
      <a:srgbClr val="48486A"/>
    </a:dk1>
    <a:lt1>
      <a:srgbClr val="FFFFFF"/>
    </a:lt1>
    <a:dk2>
      <a:srgbClr val="000099"/>
    </a:dk2>
    <a:lt2>
      <a:srgbClr val="F8F8F8"/>
    </a:lt2>
    <a:accent1>
      <a:srgbClr val="6699FF"/>
    </a:accent1>
    <a:accent2>
      <a:srgbClr val="0000FF"/>
    </a:accent2>
    <a:accent3>
      <a:srgbClr val="AAAACA"/>
    </a:accent3>
    <a:accent4>
      <a:srgbClr val="DADADA"/>
    </a:accent4>
    <a:accent5>
      <a:srgbClr val="B8CAFF"/>
    </a:accent5>
    <a:accent6>
      <a:srgbClr val="0000E7"/>
    </a:accent6>
    <a:hlink>
      <a:srgbClr val="3DCCFF"/>
    </a:hlink>
    <a:folHlink>
      <a:srgbClr val="CCECFF"/>
    </a:folHlink>
  </a:clrScheme>
</a:themeOverride>
</file>

<file path=ppt/theme/themeOverride24.xml><?xml version="1.0" encoding="utf-8"?>
<a:themeOverride xmlns:a="http://schemas.openxmlformats.org/drawingml/2006/main">
  <a:clrScheme name="Glass Layers 6">
    <a:dk1>
      <a:srgbClr val="48486A"/>
    </a:dk1>
    <a:lt1>
      <a:srgbClr val="FFFFFF"/>
    </a:lt1>
    <a:dk2>
      <a:srgbClr val="000099"/>
    </a:dk2>
    <a:lt2>
      <a:srgbClr val="F8F8F8"/>
    </a:lt2>
    <a:accent1>
      <a:srgbClr val="6699FF"/>
    </a:accent1>
    <a:accent2>
      <a:srgbClr val="0000FF"/>
    </a:accent2>
    <a:accent3>
      <a:srgbClr val="AAAACA"/>
    </a:accent3>
    <a:accent4>
      <a:srgbClr val="DADADA"/>
    </a:accent4>
    <a:accent5>
      <a:srgbClr val="B8CAFF"/>
    </a:accent5>
    <a:accent6>
      <a:srgbClr val="0000E7"/>
    </a:accent6>
    <a:hlink>
      <a:srgbClr val="3DCCFF"/>
    </a:hlink>
    <a:folHlink>
      <a:srgbClr val="CCECFF"/>
    </a:folHlink>
  </a:clrScheme>
</a:themeOverride>
</file>

<file path=ppt/theme/themeOverride25.xml><?xml version="1.0" encoding="utf-8"?>
<a:themeOverride xmlns:a="http://schemas.openxmlformats.org/drawingml/2006/main">
  <a:clrScheme name="Glass Layers 6">
    <a:dk1>
      <a:srgbClr val="48486A"/>
    </a:dk1>
    <a:lt1>
      <a:srgbClr val="FFFFFF"/>
    </a:lt1>
    <a:dk2>
      <a:srgbClr val="000099"/>
    </a:dk2>
    <a:lt2>
      <a:srgbClr val="F8F8F8"/>
    </a:lt2>
    <a:accent1>
      <a:srgbClr val="6699FF"/>
    </a:accent1>
    <a:accent2>
      <a:srgbClr val="0000FF"/>
    </a:accent2>
    <a:accent3>
      <a:srgbClr val="AAAACA"/>
    </a:accent3>
    <a:accent4>
      <a:srgbClr val="DADADA"/>
    </a:accent4>
    <a:accent5>
      <a:srgbClr val="B8CAFF"/>
    </a:accent5>
    <a:accent6>
      <a:srgbClr val="0000E7"/>
    </a:accent6>
    <a:hlink>
      <a:srgbClr val="3DCCFF"/>
    </a:hlink>
    <a:folHlink>
      <a:srgbClr val="CCECFF"/>
    </a:folHlink>
  </a:clrScheme>
</a:themeOverride>
</file>

<file path=ppt/theme/themeOverride26.xml><?xml version="1.0" encoding="utf-8"?>
<a:themeOverride xmlns:a="http://schemas.openxmlformats.org/drawingml/2006/main">
  <a:clrScheme name="Glass Layers 6">
    <a:dk1>
      <a:srgbClr val="48486A"/>
    </a:dk1>
    <a:lt1>
      <a:srgbClr val="FFFFFF"/>
    </a:lt1>
    <a:dk2>
      <a:srgbClr val="000099"/>
    </a:dk2>
    <a:lt2>
      <a:srgbClr val="F8F8F8"/>
    </a:lt2>
    <a:accent1>
      <a:srgbClr val="6699FF"/>
    </a:accent1>
    <a:accent2>
      <a:srgbClr val="0000FF"/>
    </a:accent2>
    <a:accent3>
      <a:srgbClr val="AAAACA"/>
    </a:accent3>
    <a:accent4>
      <a:srgbClr val="DADADA"/>
    </a:accent4>
    <a:accent5>
      <a:srgbClr val="B8CAFF"/>
    </a:accent5>
    <a:accent6>
      <a:srgbClr val="0000E7"/>
    </a:accent6>
    <a:hlink>
      <a:srgbClr val="3DCCFF"/>
    </a:hlink>
    <a:folHlink>
      <a:srgbClr val="CCECFF"/>
    </a:folHlink>
  </a:clrScheme>
</a:themeOverride>
</file>

<file path=ppt/theme/themeOverride3.xml><?xml version="1.0" encoding="utf-8"?>
<a:themeOverride xmlns:a="http://schemas.openxmlformats.org/drawingml/2006/main">
  <a:clrScheme name="Glass Layers 6">
    <a:dk1>
      <a:srgbClr val="48486A"/>
    </a:dk1>
    <a:lt1>
      <a:srgbClr val="FFFFFF"/>
    </a:lt1>
    <a:dk2>
      <a:srgbClr val="000099"/>
    </a:dk2>
    <a:lt2>
      <a:srgbClr val="F8F8F8"/>
    </a:lt2>
    <a:accent1>
      <a:srgbClr val="6699FF"/>
    </a:accent1>
    <a:accent2>
      <a:srgbClr val="0000FF"/>
    </a:accent2>
    <a:accent3>
      <a:srgbClr val="AAAACA"/>
    </a:accent3>
    <a:accent4>
      <a:srgbClr val="DADADA"/>
    </a:accent4>
    <a:accent5>
      <a:srgbClr val="B8CAFF"/>
    </a:accent5>
    <a:accent6>
      <a:srgbClr val="0000E7"/>
    </a:accent6>
    <a:hlink>
      <a:srgbClr val="3DCCFF"/>
    </a:hlink>
    <a:folHlink>
      <a:srgbClr val="CCECFF"/>
    </a:folHlink>
  </a:clrScheme>
</a:themeOverride>
</file>

<file path=ppt/theme/themeOverride4.xml><?xml version="1.0" encoding="utf-8"?>
<a:themeOverride xmlns:a="http://schemas.openxmlformats.org/drawingml/2006/main">
  <a:clrScheme name="Glass Layers 6">
    <a:dk1>
      <a:srgbClr val="48486A"/>
    </a:dk1>
    <a:lt1>
      <a:srgbClr val="FFFFFF"/>
    </a:lt1>
    <a:dk2>
      <a:srgbClr val="000099"/>
    </a:dk2>
    <a:lt2>
      <a:srgbClr val="F8F8F8"/>
    </a:lt2>
    <a:accent1>
      <a:srgbClr val="6699FF"/>
    </a:accent1>
    <a:accent2>
      <a:srgbClr val="0000FF"/>
    </a:accent2>
    <a:accent3>
      <a:srgbClr val="AAAACA"/>
    </a:accent3>
    <a:accent4>
      <a:srgbClr val="DADADA"/>
    </a:accent4>
    <a:accent5>
      <a:srgbClr val="B8CAFF"/>
    </a:accent5>
    <a:accent6>
      <a:srgbClr val="0000E7"/>
    </a:accent6>
    <a:hlink>
      <a:srgbClr val="3DCCFF"/>
    </a:hlink>
    <a:folHlink>
      <a:srgbClr val="CCECFF"/>
    </a:folHlink>
  </a:clrScheme>
</a:themeOverride>
</file>

<file path=ppt/theme/themeOverride5.xml><?xml version="1.0" encoding="utf-8"?>
<a:themeOverride xmlns:a="http://schemas.openxmlformats.org/drawingml/2006/main">
  <a:clrScheme name="Glass Layers 6">
    <a:dk1>
      <a:srgbClr val="48486A"/>
    </a:dk1>
    <a:lt1>
      <a:srgbClr val="FFFFFF"/>
    </a:lt1>
    <a:dk2>
      <a:srgbClr val="000099"/>
    </a:dk2>
    <a:lt2>
      <a:srgbClr val="F8F8F8"/>
    </a:lt2>
    <a:accent1>
      <a:srgbClr val="6699FF"/>
    </a:accent1>
    <a:accent2>
      <a:srgbClr val="0000FF"/>
    </a:accent2>
    <a:accent3>
      <a:srgbClr val="AAAACA"/>
    </a:accent3>
    <a:accent4>
      <a:srgbClr val="DADADA"/>
    </a:accent4>
    <a:accent5>
      <a:srgbClr val="B8CAFF"/>
    </a:accent5>
    <a:accent6>
      <a:srgbClr val="0000E7"/>
    </a:accent6>
    <a:hlink>
      <a:srgbClr val="3DCCFF"/>
    </a:hlink>
    <a:folHlink>
      <a:srgbClr val="CCECFF"/>
    </a:folHlink>
  </a:clrScheme>
</a:themeOverride>
</file>

<file path=ppt/theme/themeOverride6.xml><?xml version="1.0" encoding="utf-8"?>
<a:themeOverride xmlns:a="http://schemas.openxmlformats.org/drawingml/2006/main">
  <a:clrScheme name="Glass Layers 6">
    <a:dk1>
      <a:srgbClr val="48486A"/>
    </a:dk1>
    <a:lt1>
      <a:srgbClr val="FFFFFF"/>
    </a:lt1>
    <a:dk2>
      <a:srgbClr val="000099"/>
    </a:dk2>
    <a:lt2>
      <a:srgbClr val="F8F8F8"/>
    </a:lt2>
    <a:accent1>
      <a:srgbClr val="6699FF"/>
    </a:accent1>
    <a:accent2>
      <a:srgbClr val="0000FF"/>
    </a:accent2>
    <a:accent3>
      <a:srgbClr val="AAAACA"/>
    </a:accent3>
    <a:accent4>
      <a:srgbClr val="DADADA"/>
    </a:accent4>
    <a:accent5>
      <a:srgbClr val="B8CAFF"/>
    </a:accent5>
    <a:accent6>
      <a:srgbClr val="0000E7"/>
    </a:accent6>
    <a:hlink>
      <a:srgbClr val="3DCCFF"/>
    </a:hlink>
    <a:folHlink>
      <a:srgbClr val="CCECFF"/>
    </a:folHlink>
  </a:clrScheme>
</a:themeOverride>
</file>

<file path=ppt/theme/themeOverride7.xml><?xml version="1.0" encoding="utf-8"?>
<a:themeOverride xmlns:a="http://schemas.openxmlformats.org/drawingml/2006/main">
  <a:clrScheme name="Glass Layers 6">
    <a:dk1>
      <a:srgbClr val="48486A"/>
    </a:dk1>
    <a:lt1>
      <a:srgbClr val="FFFFFF"/>
    </a:lt1>
    <a:dk2>
      <a:srgbClr val="000099"/>
    </a:dk2>
    <a:lt2>
      <a:srgbClr val="F8F8F8"/>
    </a:lt2>
    <a:accent1>
      <a:srgbClr val="6699FF"/>
    </a:accent1>
    <a:accent2>
      <a:srgbClr val="0000FF"/>
    </a:accent2>
    <a:accent3>
      <a:srgbClr val="AAAACA"/>
    </a:accent3>
    <a:accent4>
      <a:srgbClr val="DADADA"/>
    </a:accent4>
    <a:accent5>
      <a:srgbClr val="B8CAFF"/>
    </a:accent5>
    <a:accent6>
      <a:srgbClr val="0000E7"/>
    </a:accent6>
    <a:hlink>
      <a:srgbClr val="3DCCFF"/>
    </a:hlink>
    <a:folHlink>
      <a:srgbClr val="CCECFF"/>
    </a:folHlink>
  </a:clrScheme>
</a:themeOverride>
</file>

<file path=ppt/theme/themeOverride8.xml><?xml version="1.0" encoding="utf-8"?>
<a:themeOverride xmlns:a="http://schemas.openxmlformats.org/drawingml/2006/main">
  <a:clrScheme name="Glass Layers 6">
    <a:dk1>
      <a:srgbClr val="48486A"/>
    </a:dk1>
    <a:lt1>
      <a:srgbClr val="FFFFFF"/>
    </a:lt1>
    <a:dk2>
      <a:srgbClr val="000099"/>
    </a:dk2>
    <a:lt2>
      <a:srgbClr val="F8F8F8"/>
    </a:lt2>
    <a:accent1>
      <a:srgbClr val="6699FF"/>
    </a:accent1>
    <a:accent2>
      <a:srgbClr val="0000FF"/>
    </a:accent2>
    <a:accent3>
      <a:srgbClr val="AAAACA"/>
    </a:accent3>
    <a:accent4>
      <a:srgbClr val="DADADA"/>
    </a:accent4>
    <a:accent5>
      <a:srgbClr val="B8CAFF"/>
    </a:accent5>
    <a:accent6>
      <a:srgbClr val="0000E7"/>
    </a:accent6>
    <a:hlink>
      <a:srgbClr val="3DCCFF"/>
    </a:hlink>
    <a:folHlink>
      <a:srgbClr val="CCECFF"/>
    </a:folHlink>
  </a:clrScheme>
</a:themeOverride>
</file>

<file path=ppt/theme/themeOverride9.xml><?xml version="1.0" encoding="utf-8"?>
<a:themeOverride xmlns:a="http://schemas.openxmlformats.org/drawingml/2006/main">
  <a:clrScheme name="Glass Layers 6">
    <a:dk1>
      <a:srgbClr val="48486A"/>
    </a:dk1>
    <a:lt1>
      <a:srgbClr val="FFFFFF"/>
    </a:lt1>
    <a:dk2>
      <a:srgbClr val="000099"/>
    </a:dk2>
    <a:lt2>
      <a:srgbClr val="F8F8F8"/>
    </a:lt2>
    <a:accent1>
      <a:srgbClr val="6699FF"/>
    </a:accent1>
    <a:accent2>
      <a:srgbClr val="0000FF"/>
    </a:accent2>
    <a:accent3>
      <a:srgbClr val="AAAACA"/>
    </a:accent3>
    <a:accent4>
      <a:srgbClr val="DADADA"/>
    </a:accent4>
    <a:accent5>
      <a:srgbClr val="B8CAFF"/>
    </a:accent5>
    <a:accent6>
      <a:srgbClr val="0000E7"/>
    </a:accent6>
    <a:hlink>
      <a:srgbClr val="3DCCFF"/>
    </a:hlink>
    <a:folHlink>
      <a:srgbClr val="CCEC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904</TotalTime>
  <Words>1438</Words>
  <Application>Microsoft Office PowerPoint</Application>
  <PresentationFormat>On-screen Show (4:3)</PresentationFormat>
  <Paragraphs>368</Paragraphs>
  <Slides>79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79</vt:i4>
      </vt:variant>
    </vt:vector>
  </HeadingPairs>
  <TitlesOfParts>
    <vt:vector size="83" baseType="lpstr">
      <vt:lpstr>Beam</vt:lpstr>
      <vt:lpstr>Maple</vt:lpstr>
      <vt:lpstr>Curtain Call</vt:lpstr>
      <vt:lpstr>Glass Layers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Slide 66</vt:lpstr>
      <vt:lpstr>Slide 67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Slide 79</vt:lpstr>
    </vt:vector>
  </TitlesOfParts>
  <Company>APSD61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FACS Jeopardy</dc:title>
  <dc:creator>Aberdeen Public Schools</dc:creator>
  <cp:lastModifiedBy>diane.leitheiser</cp:lastModifiedBy>
  <cp:revision>32</cp:revision>
  <dcterms:created xsi:type="dcterms:W3CDTF">2007-10-11T17:16:33Z</dcterms:created>
  <dcterms:modified xsi:type="dcterms:W3CDTF">2014-05-06T18:58:47Z</dcterms:modified>
</cp:coreProperties>
</file>