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C853379-08E5-4D7C-8E4E-DB1D70C0E784}" type="datetimeFigureOut">
              <a:rPr lang="en-US" smtClean="0"/>
              <a:t>4/23/2015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372670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53379-08E5-4D7C-8E4E-DB1D70C0E784}"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345437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853379-08E5-4D7C-8E4E-DB1D70C0E784}" type="datetimeFigureOut">
              <a:rPr lang="en-US" smtClean="0"/>
              <a:t>4/23/2015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363664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853379-08E5-4D7C-8E4E-DB1D70C0E784}" type="datetimeFigureOut">
              <a:rPr lang="en-US" smtClean="0"/>
              <a:t>4/23/2015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60902CA-ABC5-46AF-B035-C6393243177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01607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C853379-08E5-4D7C-8E4E-DB1D70C0E784}" type="datetimeFigureOut">
              <a:rPr lang="en-US" smtClean="0"/>
              <a:t>4/23/2015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110442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C853379-08E5-4D7C-8E4E-DB1D70C0E784}"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252800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C853379-08E5-4D7C-8E4E-DB1D70C0E784}"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429381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53379-08E5-4D7C-8E4E-DB1D70C0E784}"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194635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C853379-08E5-4D7C-8E4E-DB1D70C0E784}" type="datetimeFigureOut">
              <a:rPr lang="en-US" smtClean="0"/>
              <a:t>4/23/2015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27956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53379-08E5-4D7C-8E4E-DB1D70C0E784}"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218300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C853379-08E5-4D7C-8E4E-DB1D70C0E784}" type="datetimeFigureOut">
              <a:rPr lang="en-US" smtClean="0"/>
              <a:t>4/23/2015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32227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853379-08E5-4D7C-8E4E-DB1D70C0E784}"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83012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853379-08E5-4D7C-8E4E-DB1D70C0E784}"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286050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853379-08E5-4D7C-8E4E-DB1D70C0E784}"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37937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53379-08E5-4D7C-8E4E-DB1D70C0E784}"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380316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53379-08E5-4D7C-8E4E-DB1D70C0E784}"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199498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53379-08E5-4D7C-8E4E-DB1D70C0E784}"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902CA-ABC5-46AF-B035-C63932431777}" type="slidenum">
              <a:rPr lang="en-US" smtClean="0"/>
              <a:t>‹#›</a:t>
            </a:fld>
            <a:endParaRPr lang="en-US"/>
          </a:p>
        </p:txBody>
      </p:sp>
    </p:spTree>
    <p:extLst>
      <p:ext uri="{BB962C8B-B14F-4D97-AF65-F5344CB8AC3E}">
        <p14:creationId xmlns:p14="http://schemas.microsoft.com/office/powerpoint/2010/main" val="71522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853379-08E5-4D7C-8E4E-DB1D70C0E784}" type="datetimeFigureOut">
              <a:rPr lang="en-US" smtClean="0"/>
              <a:t>4/23/2015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0902CA-ABC5-46AF-B035-C63932431777}" type="slidenum">
              <a:rPr lang="en-US" smtClean="0"/>
              <a:t>‹#›</a:t>
            </a:fld>
            <a:endParaRPr lang="en-US"/>
          </a:p>
        </p:txBody>
      </p:sp>
    </p:spTree>
    <p:extLst>
      <p:ext uri="{BB962C8B-B14F-4D97-AF65-F5344CB8AC3E}">
        <p14:creationId xmlns:p14="http://schemas.microsoft.com/office/powerpoint/2010/main" val="326147693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Today’s Teen Chapter 33</a:t>
            </a:r>
            <a:endParaRPr lang="en-US" sz="5400" dirty="0"/>
          </a:p>
        </p:txBody>
      </p:sp>
      <p:sp>
        <p:nvSpPr>
          <p:cNvPr id="3" name="Subtitle 2"/>
          <p:cNvSpPr>
            <a:spLocks noGrp="1"/>
          </p:cNvSpPr>
          <p:nvPr>
            <p:ph type="subTitle" idx="1"/>
          </p:nvPr>
        </p:nvSpPr>
        <p:spPr/>
        <p:txBody>
          <a:bodyPr/>
          <a:lstStyle/>
          <a:p>
            <a:r>
              <a:rPr lang="en-US" dirty="0" smtClean="0"/>
              <a:t>Sewing Equipment</a:t>
            </a:r>
            <a:endParaRPr lang="en-US" dirty="0"/>
          </a:p>
        </p:txBody>
      </p:sp>
    </p:spTree>
    <p:extLst>
      <p:ext uri="{BB962C8B-B14F-4D97-AF65-F5344CB8AC3E}">
        <p14:creationId xmlns:p14="http://schemas.microsoft.com/office/powerpoint/2010/main" val="235234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Equipment</a:t>
            </a:r>
            <a:endParaRPr lang="en-US" dirty="0"/>
          </a:p>
        </p:txBody>
      </p:sp>
      <p:sp>
        <p:nvSpPr>
          <p:cNvPr id="3" name="Content Placeholder 2"/>
          <p:cNvSpPr>
            <a:spLocks noGrp="1"/>
          </p:cNvSpPr>
          <p:nvPr>
            <p:ph idx="1"/>
          </p:nvPr>
        </p:nvSpPr>
        <p:spPr>
          <a:xfrm>
            <a:off x="348803" y="1837479"/>
            <a:ext cx="9490656" cy="5032375"/>
          </a:xfrm>
        </p:spPr>
        <p:txBody>
          <a:bodyPr>
            <a:normAutofit/>
          </a:bodyPr>
          <a:lstStyle/>
          <a:p>
            <a:r>
              <a:rPr lang="en-US" dirty="0" smtClean="0"/>
              <a:t>All the pieces of cutting equipment belong to the scissor family.  Keep cutting equipment sharp by using it only for sewing.  Never cut paper with a sewing scissors. Basic cutting equipment includes.</a:t>
            </a:r>
          </a:p>
          <a:p>
            <a:pPr lvl="1"/>
            <a:endParaRPr lang="en-US" b="1" dirty="0" smtClean="0"/>
          </a:p>
          <a:p>
            <a:pPr lvl="1"/>
            <a:r>
              <a:rPr lang="en-US" b="1" dirty="0" smtClean="0"/>
              <a:t>Small Scissors</a:t>
            </a:r>
            <a:r>
              <a:rPr lang="en-US" dirty="0" smtClean="0"/>
              <a:t>. Use small scissors to clip threads and trim, or cut off, extra fabric from seams.</a:t>
            </a:r>
          </a:p>
          <a:p>
            <a:pPr lvl="1"/>
            <a:r>
              <a:rPr lang="en-US" b="1" dirty="0" smtClean="0"/>
              <a:t>Shears.</a:t>
            </a:r>
            <a:r>
              <a:rPr lang="en-US" dirty="0" smtClean="0"/>
              <a:t> Shears are used for cutting our the fabric. They have long blades with either bent or straight handles.  The finger holes on shears are a different shape than those on scissors. Bent-handles shears improve accuracy since the fabric is hardly lifted from the table when it is being cut.  Both right- and left-handed shears are available.</a:t>
            </a:r>
          </a:p>
          <a:p>
            <a:pPr lvl="1"/>
            <a:r>
              <a:rPr lang="en-US" b="1" dirty="0" smtClean="0"/>
              <a:t>Pinking shears.</a:t>
            </a:r>
            <a:r>
              <a:rPr lang="en-US" dirty="0" smtClean="0"/>
              <a:t> Use pinking shears to finish the edge of a firmly woven fabric or a knit fabric. They help to prevent raveling by cutting a zigzag edge.</a:t>
            </a:r>
          </a:p>
          <a:p>
            <a:pPr lvl="1"/>
            <a:r>
              <a:rPr lang="en-US" b="1" dirty="0" smtClean="0"/>
              <a:t>Seam Ripper. </a:t>
            </a:r>
            <a:r>
              <a:rPr lang="en-US" dirty="0" smtClean="0"/>
              <a:t> The seam ripper has a hook-like point. It is handy for cutting and removing stitches.</a:t>
            </a:r>
          </a:p>
          <a:p>
            <a:pPr lvl="1"/>
            <a:endParaRPr lang="en-US" b="1" dirty="0"/>
          </a:p>
        </p:txBody>
      </p:sp>
      <p:pic>
        <p:nvPicPr>
          <p:cNvPr id="1026" name="Picture 2" descr="http://www2.fiskars.com/var/fiskars_amer/storage/images/frontpage/products/sewing-and-quilting/sewing-scissors/8-all-purpose-craft-scissors/14886-1-eng-US/8-All-Purpose-Craft-Sciss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9815">
            <a:off x="2024170" y="424239"/>
            <a:ext cx="4197485" cy="1619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estequipmentdepot.com/wiss/images/aa_thum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21409">
            <a:off x="9692678" y="2132039"/>
            <a:ext cx="2116995" cy="9738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rixielixie.co.uk/ekmps/shops/trixielixie/images/classic-needlework-scissors-298-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3839" y="3445202"/>
            <a:ext cx="2054672" cy="10080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1stclasspatterns.com/wp/wp-content/uploads/2014/06/seam-ripp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746" y="4561194"/>
            <a:ext cx="2105406" cy="203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3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Equipment</a:t>
            </a:r>
            <a:endParaRPr lang="en-US" dirty="0"/>
          </a:p>
        </p:txBody>
      </p:sp>
      <p:sp>
        <p:nvSpPr>
          <p:cNvPr id="3" name="Content Placeholder 2"/>
          <p:cNvSpPr>
            <a:spLocks noGrp="1"/>
          </p:cNvSpPr>
          <p:nvPr>
            <p:ph idx="1"/>
          </p:nvPr>
        </p:nvSpPr>
        <p:spPr>
          <a:xfrm>
            <a:off x="685800" y="2337697"/>
            <a:ext cx="10820400" cy="4024125"/>
          </a:xfrm>
        </p:spPr>
        <p:txBody>
          <a:bodyPr/>
          <a:lstStyle/>
          <a:p>
            <a:r>
              <a:rPr lang="en-US" dirty="0" smtClean="0"/>
              <a:t>To measure the pattern, fabric, and garment pieces accurately as you sew, the following measuring equipment will be helpful:</a:t>
            </a:r>
          </a:p>
          <a:p>
            <a:pPr lvl="1"/>
            <a:endParaRPr lang="en-US" b="1" dirty="0" smtClean="0"/>
          </a:p>
          <a:p>
            <a:pPr lvl="1"/>
            <a:r>
              <a:rPr lang="en-US" b="1" dirty="0" smtClean="0"/>
              <a:t>Tape Measure.</a:t>
            </a:r>
            <a:r>
              <a:rPr lang="en-US" dirty="0" smtClean="0"/>
              <a:t> A narrow strip of durable plastic or firm fabric, often marked with both inches and centimeters.</a:t>
            </a:r>
          </a:p>
          <a:p>
            <a:pPr lvl="1"/>
            <a:r>
              <a:rPr lang="en-US" b="1" dirty="0" smtClean="0"/>
              <a:t>Measuring Stick.</a:t>
            </a:r>
            <a:r>
              <a:rPr lang="en-US" dirty="0" smtClean="0"/>
              <a:t> A measuring stick, or yardstick, is useful for measuring both the pattern and fabric on a flat surface. Choose one with smooth edges to prevent snagging the fabric.</a:t>
            </a:r>
          </a:p>
          <a:p>
            <a:pPr lvl="1"/>
            <a:r>
              <a:rPr lang="en-US" b="1" dirty="0" smtClean="0"/>
              <a:t>Seam Gauge.</a:t>
            </a:r>
            <a:r>
              <a:rPr lang="en-US" dirty="0" smtClean="0"/>
              <a:t> This small ruler has a slide marker that can be set to measure specific lengths.  It can be used for measuring small areas, such as hems, buttonholes, and seams.</a:t>
            </a:r>
            <a:endParaRPr lang="en-US" b="1" dirty="0"/>
          </a:p>
        </p:txBody>
      </p:sp>
      <p:pic>
        <p:nvPicPr>
          <p:cNvPr id="2052" name="Picture 4" descr="https://www.1stclasspatterns.com/wp/wp-content/uploads/2014/06/sewing-gau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156471"/>
            <a:ext cx="2257425" cy="21812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easonsblindsandinteriors.co.uk/wp-content/uploads/2013/08/tape-meas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0" y="380309"/>
            <a:ext cx="29146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lessonpix.com/drawings/27695/380x380/Yard+Sti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6493">
            <a:off x="6029799" y="3615915"/>
            <a:ext cx="4582248" cy="458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74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Equipment</a:t>
            </a:r>
            <a:endParaRPr lang="en-US" dirty="0"/>
          </a:p>
        </p:txBody>
      </p:sp>
      <p:sp>
        <p:nvSpPr>
          <p:cNvPr id="3" name="Content Placeholder 2"/>
          <p:cNvSpPr>
            <a:spLocks noGrp="1"/>
          </p:cNvSpPr>
          <p:nvPr>
            <p:ph idx="1"/>
          </p:nvPr>
        </p:nvSpPr>
        <p:spPr>
          <a:xfrm>
            <a:off x="1441586" y="1849897"/>
            <a:ext cx="10515600" cy="4678207"/>
          </a:xfrm>
        </p:spPr>
        <p:txBody>
          <a:bodyPr>
            <a:normAutofit/>
          </a:bodyPr>
          <a:lstStyle/>
          <a:p>
            <a:r>
              <a:rPr lang="en-US" dirty="0" smtClean="0"/>
              <a:t>Marking equipment will help you transfer important construction markings from your pattern pieces to your fabric. It can be used to mark the correct position of features such as pockets, buttonholes, hems and collars.  Here is some of the most common marking equipment:</a:t>
            </a:r>
            <a:endParaRPr lang="en-US" b="1" dirty="0" smtClean="0"/>
          </a:p>
          <a:p>
            <a:pPr lvl="1"/>
            <a:endParaRPr lang="en-US" b="1" dirty="0" smtClean="0"/>
          </a:p>
          <a:p>
            <a:pPr lvl="1"/>
            <a:r>
              <a:rPr lang="en-US" b="1" dirty="0" smtClean="0"/>
              <a:t>Tracing Wheel and Paper.</a:t>
            </a:r>
            <a:r>
              <a:rPr lang="en-US" dirty="0" smtClean="0"/>
              <a:t>  A tracing wheel is used with special fabric tracing paper to transfer pattern markings to the wrong side of fabric.</a:t>
            </a:r>
          </a:p>
          <a:p>
            <a:pPr lvl="1"/>
            <a:r>
              <a:rPr lang="en-US" b="1" dirty="0" smtClean="0"/>
              <a:t>Tailor’s Chalk. </a:t>
            </a:r>
            <a:r>
              <a:rPr lang="en-US" dirty="0" smtClean="0"/>
              <a:t>Pencils, small squares, or chalk wheels made of chalk or wax are used to mark fabric. Wax is used for wool fabrics.  Chalk can be used on all other fabrics.</a:t>
            </a:r>
          </a:p>
          <a:p>
            <a:pPr lvl="1"/>
            <a:r>
              <a:rPr lang="en-US" b="1" dirty="0" smtClean="0"/>
              <a:t>Fabric marker.</a:t>
            </a:r>
            <a:r>
              <a:rPr lang="en-US" dirty="0" smtClean="0"/>
              <a:t> This is s special pen that puts markings on fabrics temporarily. Some fabric pen marks can be removed with water. Others fade in a short period of time. It’s best to test fabric markers on a scrap of fabric before using them.  Never use markers meant for writing on fabric.  The marks may be permanent.</a:t>
            </a:r>
            <a:endParaRPr lang="en-US" b="1" dirty="0"/>
          </a:p>
        </p:txBody>
      </p:sp>
      <p:pic>
        <p:nvPicPr>
          <p:cNvPr id="3074" name="Picture 2" descr="http://aero.spss.edu.hk/~cyberf2006/tailor/image/t_c_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32" y="153587"/>
            <a:ext cx="2163425" cy="1903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komar.com/Images/prod/Tailors%20Chal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32" y="4320896"/>
            <a:ext cx="1699497" cy="17492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3.bp.blogspot.com/-tjgeHfs-AOE/T66-rad5syI/AAAAAAAAAA0/kfLIdo16LEM/s1600/chalk_2_1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395470"/>
            <a:ext cx="2344757" cy="22160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zigsupply.com/yahoo_site_admin/assets/images/ZIG_SUPPLY_Laundry.179719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9504" y="330940"/>
            <a:ext cx="3406104" cy="13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87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Pressing Equipment</a:t>
            </a:r>
            <a:endParaRPr lang="en-US" dirty="0"/>
          </a:p>
        </p:txBody>
      </p:sp>
      <p:sp>
        <p:nvSpPr>
          <p:cNvPr id="3" name="Content Placeholder 2"/>
          <p:cNvSpPr>
            <a:spLocks noGrp="1"/>
          </p:cNvSpPr>
          <p:nvPr>
            <p:ph idx="1"/>
          </p:nvPr>
        </p:nvSpPr>
        <p:spPr>
          <a:xfrm>
            <a:off x="1211687" y="2920329"/>
            <a:ext cx="10515600" cy="3686534"/>
          </a:xfrm>
        </p:spPr>
        <p:txBody>
          <a:bodyPr>
            <a:normAutofit/>
          </a:bodyPr>
          <a:lstStyle/>
          <a:p>
            <a:r>
              <a:rPr lang="en-US" dirty="0" smtClean="0"/>
              <a:t>Pressing and ironing can five your clothing a crisp, neat appearance.  In addition, pressing your project as you sew will five it a finished and professional look.  Basic pressing equipment includes:</a:t>
            </a:r>
          </a:p>
          <a:p>
            <a:pPr lvl="1"/>
            <a:endParaRPr lang="en-US" b="1" dirty="0" smtClean="0"/>
          </a:p>
          <a:p>
            <a:pPr lvl="1"/>
            <a:r>
              <a:rPr lang="en-US" b="1" dirty="0" smtClean="0"/>
              <a:t>Iron and ironing board.</a:t>
            </a:r>
            <a:r>
              <a:rPr lang="en-US" dirty="0" smtClean="0"/>
              <a:t> A steam iron and a well-padded ironing board are necessary for pressing as you sew.</a:t>
            </a:r>
          </a:p>
          <a:p>
            <a:pPr lvl="1"/>
            <a:r>
              <a:rPr lang="en-US" b="1" dirty="0" smtClean="0"/>
              <a:t>Press cloth. </a:t>
            </a:r>
            <a:r>
              <a:rPr lang="en-US" dirty="0" smtClean="0"/>
              <a:t> Use a press cloth between the fabric and iron when pressing helps to keep dark fabrics from developing a shine.  You can buy ready-made press cloths, or you can make your own from lightweight muslin or cheesecloth.</a:t>
            </a:r>
            <a:endParaRPr lang="en-US" b="1" dirty="0" smtClean="0"/>
          </a:p>
          <a:p>
            <a:r>
              <a:rPr lang="en-US" dirty="0" smtClean="0"/>
              <a:t>Good pressing is done carefully and safely. Pressing equipment gets very hot and can cause injuries if not handled properly.</a:t>
            </a:r>
          </a:p>
        </p:txBody>
      </p:sp>
      <p:pic>
        <p:nvPicPr>
          <p:cNvPr id="4098" name="Picture 2" descr="http://www.tempoaustralia.com.au/images/onix/products/floor-laundry/kb-8888_steam%20iron%20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58943">
            <a:off x="521169" y="-404742"/>
            <a:ext cx="2523678" cy="25236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eliablecorporation.com/core/media/media.nl?id=20614&amp;c=472240&amp;h=d22d97b9655effbed766&amp;resizeid=-2&amp;resizeh=480&amp;resizew=6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438" y="-342761"/>
            <a:ext cx="3784957" cy="35072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dn.hauschka.com/images/united_kingdom/en/products/fullsize/compress-clo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87" y="3317606"/>
            <a:ext cx="1507521" cy="28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Small Equipment</a:t>
            </a:r>
            <a:endParaRPr lang="en-US" dirty="0"/>
          </a:p>
        </p:txBody>
      </p:sp>
      <p:sp>
        <p:nvSpPr>
          <p:cNvPr id="3" name="Content Placeholder 2"/>
          <p:cNvSpPr>
            <a:spLocks noGrp="1"/>
          </p:cNvSpPr>
          <p:nvPr>
            <p:ph idx="1"/>
          </p:nvPr>
        </p:nvSpPr>
        <p:spPr>
          <a:xfrm>
            <a:off x="387439" y="1825624"/>
            <a:ext cx="8808076" cy="4806995"/>
          </a:xfrm>
        </p:spPr>
        <p:txBody>
          <a:bodyPr/>
          <a:lstStyle/>
          <a:p>
            <a:r>
              <a:rPr lang="en-US" dirty="0" smtClean="0"/>
              <a:t>You will need some additional equipment to complete sewing projects.</a:t>
            </a:r>
          </a:p>
          <a:p>
            <a:pPr lvl="1"/>
            <a:endParaRPr lang="en-US" b="1" dirty="0" smtClean="0"/>
          </a:p>
          <a:p>
            <a:pPr lvl="1"/>
            <a:r>
              <a:rPr lang="en-US" b="1" dirty="0" smtClean="0"/>
              <a:t>Hand Sewing Needles.</a:t>
            </a:r>
            <a:r>
              <a:rPr lang="en-US" dirty="0" smtClean="0"/>
              <a:t> Needles are numbered from 1 (very thick) to 12 (very fine).  A sharp point and medium length makes “sharps” best for general hand sewing.  Try a size 7 or 8.  Ballpoint needles are helpful for knit fabrics. They have rounded points, which separate the knit as you sew.</a:t>
            </a:r>
          </a:p>
          <a:p>
            <a:pPr lvl="1"/>
            <a:r>
              <a:rPr lang="en-US" b="1" dirty="0" smtClean="0"/>
              <a:t>Machine Needles.</a:t>
            </a:r>
            <a:r>
              <a:rPr lang="en-US" dirty="0" smtClean="0"/>
              <a:t> Machine needles come in both United States sizes and European sizes. The sizes range from very fine – U.S. size 10 (European size 70) for lightweight fabrics, to U.S. size 14 (European size 90) for medium-weight fabrics, to very coarse – U.S. size 18 (European size 110) for heavyweight fabrics. Select the size best suited to your fabric. Choose ballpoint needles for knit fabrics.</a:t>
            </a:r>
          </a:p>
          <a:p>
            <a:pPr lvl="1"/>
            <a:endParaRPr lang="en-US" b="1" dirty="0"/>
          </a:p>
        </p:txBody>
      </p:sp>
      <p:pic>
        <p:nvPicPr>
          <p:cNvPr id="5122" name="Picture 2" descr="http://adaptstudio.ca/blog/uploaded_images/needle-76930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6338" y="1825624"/>
            <a:ext cx="1709039" cy="22553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oores-sew.com/media/catalog/product/cache/1/image/265x265/9df78eab33525d08d6e5fb8d27136e95/u/n/universal_80-12_need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117" y="4161786"/>
            <a:ext cx="2283719" cy="228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8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Small Equipment continued</a:t>
            </a:r>
            <a:endParaRPr lang="en-US" dirty="0"/>
          </a:p>
        </p:txBody>
      </p:sp>
      <p:sp>
        <p:nvSpPr>
          <p:cNvPr id="3" name="Content Placeholder 2"/>
          <p:cNvSpPr>
            <a:spLocks noGrp="1"/>
          </p:cNvSpPr>
          <p:nvPr>
            <p:ph idx="1"/>
          </p:nvPr>
        </p:nvSpPr>
        <p:spPr>
          <a:xfrm>
            <a:off x="283336" y="1857045"/>
            <a:ext cx="10820400" cy="4024125"/>
          </a:xfrm>
        </p:spPr>
        <p:txBody>
          <a:bodyPr/>
          <a:lstStyle/>
          <a:p>
            <a:pPr lvl="1"/>
            <a:endParaRPr lang="en-US" b="1" dirty="0" smtClean="0"/>
          </a:p>
          <a:p>
            <a:pPr lvl="1"/>
            <a:r>
              <a:rPr lang="en-US" b="1" dirty="0" smtClean="0"/>
              <a:t>Straight pins.</a:t>
            </a:r>
            <a:r>
              <a:rPr lang="en-US" dirty="0" smtClean="0"/>
              <a:t> Straight pins are used to hold the pattern to the fabric and to hold pieces of fabric together for sewing.  Most pins are made from stainless steel. There are sharp pins for woven fabrics and ballpoint pins for knit fabrics.</a:t>
            </a:r>
          </a:p>
          <a:p>
            <a:pPr lvl="1"/>
            <a:r>
              <a:rPr lang="en-US" b="1" dirty="0" smtClean="0"/>
              <a:t>Pincushion. </a:t>
            </a:r>
            <a:r>
              <a:rPr lang="en-US" dirty="0" smtClean="0"/>
              <a:t>Use the cushion to keep needles and pins handy while you work. An emery bag, a strawberry shaped bag, is attached to many pincushions.  You can clean rusty or sticky needles and pins by pushing them into this bag a few times.</a:t>
            </a:r>
          </a:p>
          <a:p>
            <a:pPr lvl="1"/>
            <a:r>
              <a:rPr lang="en-US" b="1" dirty="0" smtClean="0"/>
              <a:t>Thimble.</a:t>
            </a:r>
            <a:r>
              <a:rPr lang="en-US" dirty="0" smtClean="0"/>
              <a:t> A thimble can be used to push a needle through the fabric while hand sewing.  A thimble should fit snugly on the third finger of the hand that holds the needle.</a:t>
            </a:r>
            <a:endParaRPr lang="en-US" b="1" dirty="0"/>
          </a:p>
        </p:txBody>
      </p:sp>
      <p:pic>
        <p:nvPicPr>
          <p:cNvPr id="6146" name="Picture 2" descr="http://siterepository.s3.amazonaws.com/THUMB_2211/pin_cushion_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879"/>
            <a:ext cx="2059591" cy="21454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monopolyreplacements.com/wp-content/uploads/2015/02/monopoly_token_thimble-235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755" y="764373"/>
            <a:ext cx="1183828" cy="10926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exchangedownloads.smarttech.com/public/content/17/175b5278-d8ab-4bd5-85e4-7272a03bb9d3/previews/medium/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056" y="4658044"/>
            <a:ext cx="3567449" cy="244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3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i="1" dirty="0" smtClean="0"/>
              <a:t>Information for the slides has be taken from the Today’s Teen text book.  This information is for educational purposes only and is not for profit or financial gain.</a:t>
            </a:r>
          </a:p>
          <a:p>
            <a:endParaRPr lang="en-US" dirty="0"/>
          </a:p>
          <a:p>
            <a:endParaRPr lang="en-US" dirty="0" smtClean="0"/>
          </a:p>
          <a:p>
            <a:r>
              <a:rPr lang="en-US" dirty="0" smtClean="0"/>
              <a:t>Kelly-Plate</a:t>
            </a:r>
            <a:r>
              <a:rPr lang="en-US" dirty="0"/>
              <a:t>, J., &amp; Eubanks, E. (1997). Sewing Equipment. In Today's teen (5th ed., pp. 367-369). New York: </a:t>
            </a:r>
            <a:r>
              <a:rPr lang="en-US" smtClean="0"/>
              <a:t>Glencoe McGraw-Hill.</a:t>
            </a:r>
            <a:endParaRPr lang="en-US" dirty="0" smtClean="0"/>
          </a:p>
          <a:p>
            <a:endParaRPr lang="en-US" dirty="0"/>
          </a:p>
          <a:p>
            <a:r>
              <a:rPr lang="en-US" dirty="0"/>
              <a:t>Kelly-Plate, Joan, and </a:t>
            </a:r>
            <a:r>
              <a:rPr lang="en-US" dirty="0" err="1"/>
              <a:t>Eddye</a:t>
            </a:r>
            <a:r>
              <a:rPr lang="en-US" dirty="0"/>
              <a:t> Eubanks. "Sewing Equipment." Today's Teen. 5th ed. New York: Glencoe McGraw-Hill, 1997. 367-369. Print. </a:t>
            </a:r>
            <a:endParaRPr lang="en-US" dirty="0"/>
          </a:p>
        </p:txBody>
      </p:sp>
    </p:spTree>
    <p:extLst>
      <p:ext uri="{BB962C8B-B14F-4D97-AF65-F5344CB8AC3E}">
        <p14:creationId xmlns:p14="http://schemas.microsoft.com/office/powerpoint/2010/main" val="227111043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86</TotalTime>
  <Words>986</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Today’s Teen Chapter 33</vt:lpstr>
      <vt:lpstr>Cutting Equipment</vt:lpstr>
      <vt:lpstr>Measuring Equipment</vt:lpstr>
      <vt:lpstr>Marking Equipment</vt:lpstr>
      <vt:lpstr>Pressing Equipment</vt:lpstr>
      <vt:lpstr>Other Small Equipment</vt:lpstr>
      <vt:lpstr>Other Small Equipment continued</vt:lpstr>
      <vt:lpstr>Works cited</vt:lpstr>
    </vt:vector>
  </TitlesOfParts>
  <Company>Aberdeen Public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Teen Chapter 33</dc:title>
  <dc:creator>diane.leitheiser</dc:creator>
  <cp:lastModifiedBy>diane.leitheiser</cp:lastModifiedBy>
  <cp:revision>10</cp:revision>
  <dcterms:created xsi:type="dcterms:W3CDTF">2015-04-23T16:16:49Z</dcterms:created>
  <dcterms:modified xsi:type="dcterms:W3CDTF">2015-04-23T20:21:48Z</dcterms:modified>
</cp:coreProperties>
</file>