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704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70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6438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16078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429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0080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14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359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000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753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23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508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776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169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982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2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853379-08E5-4D7C-8E4E-DB1D70C0E784}" type="datetimeFigureOut">
              <a:rPr lang="en-US" smtClean="0"/>
              <a:t>4/24/2015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902CA-ABC5-46AF-B035-C639324317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769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5400" dirty="0"/>
              <a:t>今天的青少年第</a:t>
            </a:r>
            <a:r>
              <a:rPr lang="en-US" altLang="ja-JP" sz="5400" dirty="0"/>
              <a:t>33</a:t>
            </a:r>
            <a:r>
              <a:rPr lang="ja-JP" altLang="en-US" sz="5400" dirty="0"/>
              <a:t>章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 dirty="0"/>
              <a:t>缝制设备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34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切割设备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8803" y="1837479"/>
            <a:ext cx="9490656" cy="5032375"/>
          </a:xfrm>
        </p:spPr>
        <p:txBody>
          <a:bodyPr>
            <a:normAutofit/>
          </a:bodyPr>
          <a:lstStyle/>
          <a:p>
            <a:r>
              <a:rPr lang="zh-CN" altLang="en-US" dirty="0"/>
              <a:t>切割设备的各个部分都属于剪刀家庭。保持切削锋利设备使用它仅适用于缝制。决不剪纸用剪刀缝。基本切割设备包括。</a:t>
            </a:r>
          </a:p>
          <a:p>
            <a:pPr lvl="1"/>
            <a:r>
              <a:rPr lang="zh-CN" altLang="en-US" sz="2400" dirty="0"/>
              <a:t>小剪</a:t>
            </a:r>
            <a:r>
              <a:rPr lang="zh-CN" altLang="en-US" sz="2400" dirty="0" smtClean="0"/>
              <a:t>刀 </a:t>
            </a:r>
            <a:r>
              <a:rPr lang="en-US" altLang="zh-CN" sz="2400" dirty="0" smtClean="0"/>
              <a:t>(small scissors)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用小剪刀修剪线程和修剪，或切断，从接缝处多余的布料。</a:t>
            </a:r>
          </a:p>
          <a:p>
            <a:pPr lvl="1"/>
            <a:r>
              <a:rPr lang="zh-CN" altLang="en-US" sz="2400" dirty="0"/>
              <a:t>剪</a:t>
            </a:r>
            <a:r>
              <a:rPr lang="zh-CN" altLang="en-US" sz="2400" dirty="0" smtClean="0"/>
              <a:t>刀 </a:t>
            </a:r>
            <a:r>
              <a:rPr lang="en-US" altLang="zh-CN" sz="2400" dirty="0" smtClean="0"/>
              <a:t>(shears)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剪刀用于切割我们的织物。他们有很长片，无论是弯曲或直柄。上剪手指孔是不同的形状比上剪刀。弯曲处理剪提高精度，因为该织物几乎不从表中抬起时，它被切断。这两个右和左手剪刀可用。</a:t>
            </a:r>
          </a:p>
          <a:p>
            <a:pPr lvl="1"/>
            <a:r>
              <a:rPr lang="zh-CN" altLang="en-US" sz="2400" dirty="0"/>
              <a:t>花齿</a:t>
            </a:r>
            <a:r>
              <a:rPr lang="zh-CN" altLang="en-US" sz="2400" dirty="0" smtClean="0"/>
              <a:t>剪 </a:t>
            </a:r>
            <a:r>
              <a:rPr lang="en-US" altLang="zh-CN" sz="2400" dirty="0" smtClean="0"/>
              <a:t>(pinking shears)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用过的爆震剪来完成一个牢牢织造织物或针织物的边缘。它们有助于防止脱散切割锯齿形边缘。</a:t>
            </a:r>
          </a:p>
          <a:p>
            <a:pPr lvl="1"/>
            <a:r>
              <a:rPr lang="zh-CN" altLang="en-US" sz="2400" dirty="0"/>
              <a:t>拆线</a:t>
            </a:r>
            <a:r>
              <a:rPr lang="zh-CN" altLang="en-US" sz="2400" dirty="0" smtClean="0"/>
              <a:t>刀 </a:t>
            </a:r>
            <a:r>
              <a:rPr lang="en-US" altLang="zh-CN" sz="2400" dirty="0" smtClean="0"/>
              <a:t>(seam ripper)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接缝松土具有钩状点。这是很方便的切割和拆除缝线。</a:t>
            </a:r>
            <a:endParaRPr lang="en-US" sz="2400" b="1" dirty="0"/>
          </a:p>
        </p:txBody>
      </p:sp>
      <p:pic>
        <p:nvPicPr>
          <p:cNvPr id="1026" name="Picture 2" descr="http://www2.fiskars.com/var/fiskars_amer/storage/images/frontpage/products/sewing-and-quilting/sewing-scissors/8-all-purpose-craft-scissors/14886-1-eng-US/8-All-Purpose-Craft-Scissor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9815">
            <a:off x="2024170" y="424239"/>
            <a:ext cx="4197485" cy="1619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testequipmentdepot.com/wiss/images/aa_thumb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1409">
            <a:off x="9692678" y="2132039"/>
            <a:ext cx="2116995" cy="9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trixielixie.co.uk/ekmps/shops/trixielixie/images/classic-needlework-scissors-298-p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839" y="3445202"/>
            <a:ext cx="2054672" cy="1008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www.1stclasspatterns.com/wp/wp-content/uploads/2014/06/seam-ripp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1746" y="4561194"/>
            <a:ext cx="2105406" cy="2034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43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测量设备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37697"/>
            <a:ext cx="10820400" cy="4024125"/>
          </a:xfrm>
        </p:spPr>
        <p:txBody>
          <a:bodyPr/>
          <a:lstStyle/>
          <a:p>
            <a:r>
              <a:rPr lang="zh-CN" altLang="en-US" dirty="0"/>
              <a:t>为了测量模式，面料，服装作品准确地你缝，下面的测量设备会有所帮助：</a:t>
            </a:r>
          </a:p>
          <a:p>
            <a:pPr lvl="1"/>
            <a:endParaRPr lang="zh-CN" altLang="en-US" sz="2400" dirty="0"/>
          </a:p>
          <a:p>
            <a:pPr lvl="1"/>
            <a:r>
              <a:rPr lang="zh-CN" altLang="en-US" sz="2400" dirty="0"/>
              <a:t>卷</a:t>
            </a:r>
            <a:r>
              <a:rPr lang="zh-CN" altLang="en-US" sz="2400" dirty="0" smtClean="0"/>
              <a:t>尺 </a:t>
            </a:r>
            <a:r>
              <a:rPr lang="en-US" altLang="zh-CN" sz="2400" dirty="0" smtClean="0"/>
              <a:t>(tape measure)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耐用的塑料或公司结构</a:t>
            </a:r>
            <a:r>
              <a:rPr lang="en-US" altLang="zh-CN" sz="2400" dirty="0"/>
              <a:t>A</a:t>
            </a:r>
            <a:r>
              <a:rPr lang="zh-CN" altLang="en-US" sz="2400" dirty="0"/>
              <a:t>狭长，常标有两种英寸和厘米。</a:t>
            </a:r>
          </a:p>
          <a:p>
            <a:pPr lvl="1"/>
            <a:r>
              <a:rPr lang="zh-CN" altLang="en-US" sz="2400" dirty="0"/>
              <a:t>测量</a:t>
            </a:r>
            <a:r>
              <a:rPr lang="zh-CN" altLang="en-US" sz="2400" dirty="0" smtClean="0"/>
              <a:t>棒 </a:t>
            </a:r>
            <a:r>
              <a:rPr lang="en-US" altLang="zh-CN" sz="2400" dirty="0" smtClean="0"/>
              <a:t>(measuring stick)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测量棒，或尺度，是用于在一个平面上同时测量图案和织物是有用的。选择一个光滑的边缘，以防止抽丝的面料。</a:t>
            </a:r>
          </a:p>
          <a:p>
            <a:pPr lvl="1"/>
            <a:r>
              <a:rPr lang="zh-CN" altLang="en-US" sz="2400" dirty="0"/>
              <a:t>缝</a:t>
            </a:r>
            <a:r>
              <a:rPr lang="zh-CN" altLang="en-US" sz="2400" dirty="0" smtClean="0"/>
              <a:t>计 </a:t>
            </a:r>
            <a:r>
              <a:rPr lang="en-US" altLang="zh-CN" sz="2400" dirty="0" smtClean="0"/>
              <a:t>(seam gauge)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这个小尺具有滑动标记可以被设置以测量特定的长度。它可用于测量小区域，如折边，扣眼和接缝。</a:t>
            </a:r>
            <a:endParaRPr lang="en-US" sz="2400" b="1" dirty="0"/>
          </a:p>
        </p:txBody>
      </p:sp>
      <p:pic>
        <p:nvPicPr>
          <p:cNvPr id="2052" name="Picture 4" descr="https://www.1stclasspatterns.com/wp/wp-content/uploads/2014/06/sewing-gaug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825" y="156471"/>
            <a:ext cx="2257425" cy="2181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www.seasonsblindsandinteriors.co.uk/wp-content/uploads/2013/08/tape-meas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80" y="380309"/>
            <a:ext cx="2914650" cy="1733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lessonpix.com/drawings/27695/380x380/Yard+Stick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493">
            <a:off x="6029799" y="3615915"/>
            <a:ext cx="4582248" cy="458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274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打标设备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1586" y="1849897"/>
            <a:ext cx="10515600" cy="4678207"/>
          </a:xfrm>
        </p:spPr>
        <p:txBody>
          <a:bodyPr>
            <a:normAutofit/>
          </a:bodyPr>
          <a:lstStyle/>
          <a:p>
            <a:r>
              <a:rPr lang="zh-CN" altLang="en-US" dirty="0"/>
              <a:t>打标设备将帮助您从图案片转移的重要标志建设，以你的面料。它可用于标记的功能，如口袋，纽扣，下摆和领口的正确位置。这里是一些最常见的标记设备的：</a:t>
            </a:r>
          </a:p>
          <a:p>
            <a:endParaRPr lang="zh-CN" altLang="en-US" dirty="0"/>
          </a:p>
          <a:p>
            <a:pPr lvl="1"/>
            <a:r>
              <a:rPr lang="zh-CN" altLang="en-US" sz="2400" dirty="0"/>
              <a:t>跟踪轮和纸</a:t>
            </a:r>
            <a:r>
              <a:rPr lang="zh-CN" altLang="en-US" sz="2400" dirty="0" smtClean="0"/>
              <a:t>张 </a:t>
            </a:r>
            <a:r>
              <a:rPr lang="en-US" altLang="zh-CN" sz="2400" dirty="0" smtClean="0"/>
              <a:t>(tracing wheel and paper)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一个跟踪轮使用特殊面料描图纸图案标记转移到织物的反面。</a:t>
            </a:r>
          </a:p>
          <a:p>
            <a:pPr lvl="1"/>
            <a:r>
              <a:rPr lang="zh-CN" altLang="en-US" sz="2400" dirty="0"/>
              <a:t>裁缝的粉</a:t>
            </a:r>
            <a:r>
              <a:rPr lang="zh-CN" altLang="en-US" sz="2400" dirty="0" smtClean="0"/>
              <a:t>笔 </a:t>
            </a:r>
            <a:r>
              <a:rPr lang="en-US" altLang="zh-CN" sz="2400" dirty="0" smtClean="0"/>
              <a:t>(tailor’s chalk)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铅笔，小方块，或制成粉笔或蜡粉笔车轮用来标记物。蜡用于羊毛织物。粉笔可以用在所有其他面料。</a:t>
            </a:r>
          </a:p>
          <a:p>
            <a:pPr lvl="1"/>
            <a:r>
              <a:rPr lang="zh-CN" altLang="en-US" sz="2400" dirty="0"/>
              <a:t>面料标</a:t>
            </a:r>
            <a:r>
              <a:rPr lang="zh-CN" altLang="en-US" sz="2400" dirty="0" smtClean="0"/>
              <a:t>记 </a:t>
            </a:r>
            <a:r>
              <a:rPr lang="en-US" altLang="zh-CN" sz="2400" dirty="0" smtClean="0"/>
              <a:t>(fabric marker)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这是特别了笔把斑纹面料暂时的。一些织物笔痕可以用水除去。他人褪色在很短的时间周期。最好是在使用前进行测试的织物面料废标志。切勿使用意味着写在织物上的标记。该标记可以是永久性的。</a:t>
            </a:r>
            <a:endParaRPr lang="en-US" sz="2400" b="1" dirty="0"/>
          </a:p>
        </p:txBody>
      </p:sp>
      <p:pic>
        <p:nvPicPr>
          <p:cNvPr id="3074" name="Picture 2" descr="http://aero.spss.edu.hk/~cyberf2006/tailor/image/t_c_7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153587"/>
            <a:ext cx="2163425" cy="1903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omar.com/Images/prod/Tailors%20Chal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32" y="4320896"/>
            <a:ext cx="1699497" cy="1749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3.bp.blogspot.com/-tjgeHfs-AOE/T66-rad5syI/AAAAAAAAAA0/kfLIdo16LEM/s1600/chalk_2_1_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95470"/>
            <a:ext cx="2344757" cy="2216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http://zigsupply.com/yahoo_site_admin/assets/images/ZIG_SUPPLY_Laundry.1797194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69504" y="330940"/>
            <a:ext cx="3406104" cy="131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87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按设备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1687" y="2920329"/>
            <a:ext cx="10515600" cy="3686534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按和熨烫可以在五衣服明快，整齐美观。此外，按你的项目，你会缝</a:t>
            </a:r>
            <a:r>
              <a:rPr lang="en-US" altLang="zh-CN" dirty="0"/>
              <a:t>5</a:t>
            </a:r>
            <a:r>
              <a:rPr lang="zh-CN" altLang="en-US" dirty="0"/>
              <a:t>名</a:t>
            </a:r>
            <a:r>
              <a:rPr lang="en-US" altLang="zh-CN" dirty="0"/>
              <a:t>IT</a:t>
            </a:r>
            <a:r>
              <a:rPr lang="zh-CN" altLang="en-US" dirty="0"/>
              <a:t>成品和专业的外观。基本按设备包括：</a:t>
            </a:r>
          </a:p>
          <a:p>
            <a:endParaRPr lang="zh-CN" altLang="en-US" dirty="0"/>
          </a:p>
          <a:p>
            <a:pPr lvl="1"/>
            <a:r>
              <a:rPr lang="zh-CN" altLang="en-US" sz="2400" dirty="0"/>
              <a:t>熨斗和熨衣</a:t>
            </a:r>
            <a:r>
              <a:rPr lang="zh-CN" altLang="en-US" sz="2400" dirty="0" smtClean="0"/>
              <a:t>板 </a:t>
            </a:r>
            <a:r>
              <a:rPr lang="en-US" altLang="zh-CN" sz="2400" dirty="0" smtClean="0"/>
              <a:t>(iron and ironing board)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蒸汽熨斗和一个填充熨衣板是必要的，你缝逼人。</a:t>
            </a:r>
          </a:p>
          <a:p>
            <a:pPr lvl="1"/>
            <a:r>
              <a:rPr lang="zh-CN" altLang="en-US" sz="2400" dirty="0"/>
              <a:t>新闻</a:t>
            </a:r>
            <a:r>
              <a:rPr lang="zh-CN" altLang="en-US" sz="2400" dirty="0" smtClean="0"/>
              <a:t>布 </a:t>
            </a:r>
            <a:r>
              <a:rPr lang="en-US" altLang="zh-CN" sz="2400" dirty="0" smtClean="0"/>
              <a:t>(press cloth)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使用的面料和紧迫时，铁之间的压布有助于保持深色面料的开发大放异彩。你可以购买现成的新闻布，或者你可以让自己的轻质棉布或纱布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lvl="1"/>
            <a:endParaRPr lang="zh-CN" altLang="en-US" dirty="0"/>
          </a:p>
          <a:p>
            <a:r>
              <a:rPr lang="zh-CN" altLang="en-US" dirty="0" smtClean="0"/>
              <a:t>好紧迫的是认真，安全地完成。按设备变得非常热，可能会导致受伤，如果处理不当。</a:t>
            </a:r>
            <a:endParaRPr lang="en-US" dirty="0" smtClean="0"/>
          </a:p>
        </p:txBody>
      </p:sp>
      <p:pic>
        <p:nvPicPr>
          <p:cNvPr id="4098" name="Picture 2" descr="http://www.tempoaustralia.com.au/images/onix/products/floor-laundry/kb-8888_steam%20iron%20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58943">
            <a:off x="521169" y="-404742"/>
            <a:ext cx="2523678" cy="2523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www.reliablecorporation.com/core/media/media.nl?id=20614&amp;c=472240&amp;h=d22d97b9655effbed766&amp;resizeid=-2&amp;resizeh=480&amp;resizew=6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38" y="-342761"/>
            <a:ext cx="3784957" cy="35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cdn.hauschka.com/images/united_kingdom/en/products/fullsize/compress-clot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87" y="3317606"/>
            <a:ext cx="1507521" cy="2891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1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其他小设备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439" y="1825624"/>
            <a:ext cx="8808076" cy="4806995"/>
          </a:xfrm>
        </p:spPr>
        <p:txBody>
          <a:bodyPr/>
          <a:lstStyle/>
          <a:p>
            <a:r>
              <a:rPr lang="zh-CN" altLang="en-US" dirty="0"/>
              <a:t>你需要一些额外的设备来完成缝纫项目。</a:t>
            </a:r>
          </a:p>
          <a:p>
            <a:endParaRPr lang="zh-CN" altLang="en-US" dirty="0"/>
          </a:p>
          <a:p>
            <a:pPr lvl="1"/>
            <a:r>
              <a:rPr lang="zh-CN" altLang="en-US" sz="2400" dirty="0"/>
              <a:t>手工缝纫</a:t>
            </a:r>
            <a:r>
              <a:rPr lang="zh-CN" altLang="en-US" sz="2400" dirty="0" smtClean="0"/>
              <a:t>针 </a:t>
            </a:r>
            <a:r>
              <a:rPr lang="en-US" altLang="zh-CN" sz="2400" dirty="0" smtClean="0"/>
              <a:t>(hand sewing needles)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针是从</a:t>
            </a:r>
            <a:r>
              <a:rPr lang="en-US" altLang="zh-CN" sz="2400" dirty="0"/>
              <a:t>1</a:t>
            </a:r>
            <a:r>
              <a:rPr lang="zh-CN" altLang="en-US" sz="2400" dirty="0"/>
              <a:t>（非常厚）到</a:t>
            </a:r>
            <a:r>
              <a:rPr lang="en-US" altLang="zh-CN" sz="2400" dirty="0"/>
              <a:t>12</a:t>
            </a:r>
            <a:r>
              <a:rPr lang="zh-CN" altLang="en-US" sz="2400" dirty="0"/>
              <a:t>（非常精细）编号。尖点和中等长度，使“利器”最适合一般的手工缝制。尝试大小</a:t>
            </a:r>
            <a:r>
              <a:rPr lang="en-US" altLang="zh-CN" sz="2400" dirty="0"/>
              <a:t>7</a:t>
            </a:r>
            <a:r>
              <a:rPr lang="zh-CN" altLang="en-US" sz="2400" dirty="0"/>
              <a:t>或</a:t>
            </a:r>
            <a:r>
              <a:rPr lang="en-US" altLang="zh-CN" sz="2400" dirty="0"/>
              <a:t>8</a:t>
            </a:r>
            <a:r>
              <a:rPr lang="zh-CN" altLang="en-US" sz="2400" dirty="0"/>
              <a:t>圆珠笔针是用于针织面料有帮助的。他们具有圆形点，你缝是分隔的针织。</a:t>
            </a:r>
          </a:p>
          <a:p>
            <a:pPr lvl="1"/>
            <a:r>
              <a:rPr lang="zh-CN" altLang="en-US" sz="2400" dirty="0"/>
              <a:t>机</a:t>
            </a:r>
            <a:r>
              <a:rPr lang="zh-CN" altLang="en-US" sz="2400" dirty="0" smtClean="0"/>
              <a:t>针 </a:t>
            </a:r>
            <a:r>
              <a:rPr lang="en-US" altLang="zh-CN" sz="2400" dirty="0" smtClean="0"/>
              <a:t>(machine needles)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机针来在美国的大小和欧洲的大小。该尺寸范围从很细 </a:t>
            </a:r>
            <a:r>
              <a:rPr lang="en-US" altLang="zh-CN" sz="2400" dirty="0"/>
              <a:t>- </a:t>
            </a:r>
            <a:r>
              <a:rPr lang="zh-CN" altLang="en-US" sz="2400" dirty="0"/>
              <a:t>美国</a:t>
            </a:r>
            <a:r>
              <a:rPr lang="en-US" altLang="zh-CN" sz="2400" dirty="0"/>
              <a:t>10</a:t>
            </a:r>
            <a:r>
              <a:rPr lang="zh-CN" altLang="en-US" sz="2400" dirty="0"/>
              <a:t>号（欧洲尺寸</a:t>
            </a:r>
            <a:r>
              <a:rPr lang="en-US" altLang="zh-CN" sz="2400" dirty="0"/>
              <a:t>70</a:t>
            </a:r>
            <a:r>
              <a:rPr lang="zh-CN" altLang="en-US" sz="2400" dirty="0"/>
              <a:t>），轻盈的面料，美国尺寸</a:t>
            </a:r>
            <a:r>
              <a:rPr lang="en-US" altLang="zh-CN" sz="2400" dirty="0"/>
              <a:t>14</a:t>
            </a:r>
            <a:r>
              <a:rPr lang="zh-CN" altLang="en-US" sz="2400" dirty="0"/>
              <a:t>（欧洲尺寸</a:t>
            </a:r>
            <a:r>
              <a:rPr lang="en-US" altLang="zh-CN" sz="2400" dirty="0"/>
              <a:t>90</a:t>
            </a:r>
            <a:r>
              <a:rPr lang="zh-CN" altLang="en-US" sz="2400" dirty="0"/>
              <a:t>），中等重量的面料，非常粗 </a:t>
            </a:r>
            <a:r>
              <a:rPr lang="en-US" altLang="zh-CN" sz="2400" dirty="0"/>
              <a:t>- </a:t>
            </a:r>
            <a:r>
              <a:rPr lang="zh-CN" altLang="en-US" sz="2400" dirty="0"/>
              <a:t>美国尺寸</a:t>
            </a:r>
            <a:r>
              <a:rPr lang="en-US" altLang="zh-CN" sz="2400" dirty="0"/>
              <a:t>18</a:t>
            </a:r>
            <a:r>
              <a:rPr lang="zh-CN" altLang="en-US" sz="2400" dirty="0"/>
              <a:t>（欧洲尺寸</a:t>
            </a:r>
            <a:r>
              <a:rPr lang="en-US" altLang="zh-CN" sz="2400" dirty="0"/>
              <a:t>110</a:t>
            </a:r>
            <a:r>
              <a:rPr lang="zh-CN" altLang="en-US" sz="2400" dirty="0"/>
              <a:t>）的重量级的面料。选择大小最适合你的面料。选择圆珠笔针针织面料。</a:t>
            </a:r>
            <a:endParaRPr lang="en-US" sz="2400" b="1" dirty="0"/>
          </a:p>
        </p:txBody>
      </p:sp>
      <p:pic>
        <p:nvPicPr>
          <p:cNvPr id="5122" name="Picture 2" descr="http://adaptstudio.ca/blog/uploaded_images/needle-76930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338" y="1825624"/>
            <a:ext cx="1709039" cy="2255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moores-sew.com/media/catalog/product/cache/1/image/265x265/9df78eab33525d08d6e5fb8d27136e95/u/n/universal_80-12_needl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2117" y="4161786"/>
            <a:ext cx="2283719" cy="228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3187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其他小设备继续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336" y="1857045"/>
            <a:ext cx="10820400" cy="4024125"/>
          </a:xfrm>
        </p:spPr>
        <p:txBody>
          <a:bodyPr/>
          <a:lstStyle/>
          <a:p>
            <a:pPr lvl="1"/>
            <a:endParaRPr lang="en-US" sz="2400" b="1" dirty="0" smtClean="0"/>
          </a:p>
          <a:p>
            <a:pPr lvl="1"/>
            <a:r>
              <a:rPr lang="zh-CN" altLang="en-US" sz="2400" dirty="0"/>
              <a:t>直</a:t>
            </a:r>
            <a:r>
              <a:rPr lang="zh-CN" altLang="en-US" sz="2400" dirty="0" smtClean="0"/>
              <a:t>针 </a:t>
            </a:r>
            <a:r>
              <a:rPr lang="en-US" altLang="zh-CN" sz="2400" dirty="0" smtClean="0"/>
              <a:t>(straight pins)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直引脚用于保存模式的结构和持有面料拼凑缝制。最销是由不锈钢制成。有尖锐的针机织面料和圆珠笔引脚针织面料。</a:t>
            </a:r>
          </a:p>
          <a:p>
            <a:pPr lvl="1"/>
            <a:r>
              <a:rPr lang="zh-CN" altLang="en-US" sz="2400" dirty="0"/>
              <a:t>枕</a:t>
            </a:r>
            <a:r>
              <a:rPr lang="zh-CN" altLang="en-US" sz="2400" dirty="0" smtClean="0"/>
              <a:t>形 </a:t>
            </a:r>
            <a:r>
              <a:rPr lang="en-US" altLang="zh-CN" sz="2400" dirty="0" smtClean="0"/>
              <a:t>(pincushion)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使用软垫，以保持针头和针方便而你的工作。金刚砂袋，草莓形袋，连接到很多针垫。您可以通过推入这个袋子几次清理生锈或粘针头和针。</a:t>
            </a:r>
          </a:p>
          <a:p>
            <a:pPr lvl="1"/>
            <a:r>
              <a:rPr lang="zh-CN" altLang="en-US" sz="2400" dirty="0"/>
              <a:t>顶</a:t>
            </a:r>
            <a:r>
              <a:rPr lang="zh-CN" altLang="en-US" sz="2400" dirty="0" smtClean="0"/>
              <a:t>针 </a:t>
            </a:r>
            <a:r>
              <a:rPr lang="en-US" altLang="zh-CN" sz="2400" dirty="0" smtClean="0"/>
              <a:t>(thimble)</a:t>
            </a:r>
            <a:r>
              <a:rPr lang="zh-CN" altLang="en-US" sz="2400" dirty="0" smtClean="0"/>
              <a:t>。</a:t>
            </a:r>
            <a:r>
              <a:rPr lang="zh-CN" altLang="en-US" sz="2400" dirty="0"/>
              <a:t>顶针可以用来透过织物，而手工缝制推针。顶针应紧贴上保存针手的无名指</a:t>
            </a:r>
            <a:r>
              <a:rPr lang="zh-CN" altLang="en-US" dirty="0"/>
              <a:t>。</a:t>
            </a:r>
            <a:endParaRPr lang="en-US" dirty="0"/>
          </a:p>
        </p:txBody>
      </p:sp>
      <p:pic>
        <p:nvPicPr>
          <p:cNvPr id="6146" name="Picture 2" descr="http://siterepository.s3.amazonaws.com/THUMB_2211/pin_cushion_copy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-12879"/>
            <a:ext cx="2059591" cy="2145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monopolyreplacements.com/wp-content/uploads/2015/02/monopoly_token_thimble-235x3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755" y="764373"/>
            <a:ext cx="1183828" cy="1092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exchangedownloads.smarttech.com/public/content/17/175b5278-d8ab-4bd5-85e4-7272a03bb9d3/previews/medium/000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0056" y="4658044"/>
            <a:ext cx="3567449" cy="2446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13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作品引用和免责声明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i="1" dirty="0"/>
              <a:t>为幻灯片信息取自今天的青少年文本的书。此信息仅用于教育目的，不以盈利为目的或经济利益。</a:t>
            </a:r>
            <a:endParaRPr lang="en-US" dirty="0"/>
          </a:p>
          <a:p>
            <a:endParaRPr lang="en-US" dirty="0" smtClean="0"/>
          </a:p>
          <a:p>
            <a:r>
              <a:rPr lang="zh-CN" altLang="en-US" dirty="0"/>
              <a:t>凯利板，</a:t>
            </a:r>
            <a:r>
              <a:rPr lang="en-US" altLang="zh-CN" dirty="0"/>
              <a:t>J.</a:t>
            </a:r>
            <a:r>
              <a:rPr lang="zh-CN" altLang="en-US" dirty="0"/>
              <a:t>，＆班克斯，</a:t>
            </a:r>
            <a:r>
              <a:rPr lang="en-US" altLang="zh-CN" dirty="0"/>
              <a:t>E.</a:t>
            </a:r>
            <a:r>
              <a:rPr lang="zh-CN" altLang="en-US" dirty="0"/>
              <a:t>（</a:t>
            </a:r>
            <a:r>
              <a:rPr lang="en-US" altLang="zh-CN" dirty="0"/>
              <a:t>1997</a:t>
            </a:r>
            <a:r>
              <a:rPr lang="zh-CN" altLang="en-US" dirty="0"/>
              <a:t>）。缝制设备。在今天的青少年（第</a:t>
            </a:r>
            <a:r>
              <a:rPr lang="en-US" altLang="zh-CN" dirty="0"/>
              <a:t>5</a:t>
            </a:r>
            <a:r>
              <a:rPr lang="zh-CN" altLang="en-US" dirty="0"/>
              <a:t>版，第</a:t>
            </a:r>
            <a:r>
              <a:rPr lang="en-US" altLang="zh-CN" dirty="0"/>
              <a:t>367-369</a:t>
            </a:r>
            <a:r>
              <a:rPr lang="zh-CN" altLang="en-US" dirty="0"/>
              <a:t>）。纽约：伦科麦格劳 </a:t>
            </a:r>
            <a:r>
              <a:rPr lang="en-US" altLang="zh-CN" dirty="0"/>
              <a:t>- </a:t>
            </a:r>
            <a:r>
              <a:rPr lang="zh-CN" altLang="en-US" dirty="0"/>
              <a:t>希尔。</a:t>
            </a:r>
          </a:p>
          <a:p>
            <a:endParaRPr lang="zh-CN" altLang="en-US" dirty="0"/>
          </a:p>
          <a:p>
            <a:r>
              <a:rPr lang="zh-CN" altLang="en-US" dirty="0"/>
              <a:t>凯利板，琼和</a:t>
            </a:r>
            <a:r>
              <a:rPr lang="en-US" altLang="zh-CN" dirty="0" err="1"/>
              <a:t>Eddye</a:t>
            </a:r>
            <a:r>
              <a:rPr lang="zh-CN" altLang="en-US" dirty="0"/>
              <a:t>班克斯。 “缝制设备”。今天的青少年。第</a:t>
            </a:r>
            <a:r>
              <a:rPr lang="en-US" altLang="zh-CN" dirty="0"/>
              <a:t>5</a:t>
            </a:r>
            <a:r>
              <a:rPr lang="zh-CN" altLang="en-US" dirty="0"/>
              <a:t>版。纽约：伦科麦格劳 </a:t>
            </a:r>
            <a:r>
              <a:rPr lang="en-US" altLang="zh-CN" dirty="0"/>
              <a:t>- </a:t>
            </a:r>
            <a:r>
              <a:rPr lang="zh-CN" altLang="en-US" dirty="0"/>
              <a:t>希尔，</a:t>
            </a:r>
            <a:r>
              <a:rPr lang="en-US" altLang="zh-CN" dirty="0"/>
              <a:t>1997</a:t>
            </a:r>
            <a:r>
              <a:rPr lang="zh-CN" altLang="en-US" dirty="0"/>
              <a:t>年</a:t>
            </a:r>
            <a:r>
              <a:rPr lang="en-US" altLang="zh-CN" dirty="0"/>
              <a:t>367-369</a:t>
            </a:r>
            <a:r>
              <a:rPr lang="zh-CN" altLang="en-US" dirty="0"/>
              <a:t>。打印。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11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194</TotalTime>
  <Words>1474</Words>
  <Application>Microsoft Office PowerPoint</Application>
  <PresentationFormat>Widescreen</PresentationFormat>
  <Paragraphs>43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ＭＳ Ｐゴシック</vt:lpstr>
      <vt:lpstr>宋体</vt:lpstr>
      <vt:lpstr>Arial</vt:lpstr>
      <vt:lpstr>Century Gothic</vt:lpstr>
      <vt:lpstr>Vapor Trail</vt:lpstr>
      <vt:lpstr>今天的青少年第33章</vt:lpstr>
      <vt:lpstr>切割设备</vt:lpstr>
      <vt:lpstr>测量设备</vt:lpstr>
      <vt:lpstr>打标设备</vt:lpstr>
      <vt:lpstr>按设备</vt:lpstr>
      <vt:lpstr>其他小设备</vt:lpstr>
      <vt:lpstr>其他小设备继续</vt:lpstr>
      <vt:lpstr>作品引用和免责声明</vt:lpstr>
    </vt:vector>
  </TitlesOfParts>
  <Company>Aberdeen Public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Today’s Teen Chapter 33</dc:title>
  <dc:creator>diane.leitheiser</dc:creator>
  <cp:lastModifiedBy>diane.leitheiser</cp:lastModifiedBy>
  <cp:revision>14</cp:revision>
  <dcterms:created xsi:type="dcterms:W3CDTF">2015-04-23T16:16:49Z</dcterms:created>
  <dcterms:modified xsi:type="dcterms:W3CDTF">2015-04-24T15:25:30Z</dcterms:modified>
</cp:coreProperties>
</file>